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5.jpg" ContentType="image/gif"/>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0">
  <p:sldMasterIdLst>
    <p:sldMasterId id="2147483672" r:id="rId1"/>
  </p:sldMasterIdLst>
  <p:notesMasterIdLst>
    <p:notesMasterId r:id="rId67"/>
  </p:notesMasterIdLst>
  <p:sldIdLst>
    <p:sldId id="256" r:id="rId2"/>
    <p:sldId id="258" r:id="rId3"/>
    <p:sldId id="257" r:id="rId4"/>
    <p:sldId id="346" r:id="rId5"/>
    <p:sldId id="349" r:id="rId6"/>
    <p:sldId id="262" r:id="rId7"/>
    <p:sldId id="263" r:id="rId8"/>
    <p:sldId id="264" r:id="rId9"/>
    <p:sldId id="265" r:id="rId10"/>
    <p:sldId id="266" r:id="rId11"/>
    <p:sldId id="268" r:id="rId12"/>
    <p:sldId id="269" r:id="rId13"/>
    <p:sldId id="270" r:id="rId14"/>
    <p:sldId id="350" r:id="rId15"/>
    <p:sldId id="271" r:id="rId16"/>
    <p:sldId id="272" r:id="rId17"/>
    <p:sldId id="275" r:id="rId18"/>
    <p:sldId id="274" r:id="rId19"/>
    <p:sldId id="292" r:id="rId20"/>
    <p:sldId id="293" r:id="rId21"/>
    <p:sldId id="324" r:id="rId22"/>
    <p:sldId id="325" r:id="rId23"/>
    <p:sldId id="327" r:id="rId24"/>
    <p:sldId id="328" r:id="rId25"/>
    <p:sldId id="329" r:id="rId26"/>
    <p:sldId id="307" r:id="rId27"/>
    <p:sldId id="308" r:id="rId28"/>
    <p:sldId id="310" r:id="rId29"/>
    <p:sldId id="330" r:id="rId30"/>
    <p:sldId id="311" r:id="rId31"/>
    <p:sldId id="312" r:id="rId32"/>
    <p:sldId id="331" r:id="rId33"/>
    <p:sldId id="276" r:id="rId34"/>
    <p:sldId id="277" r:id="rId35"/>
    <p:sldId id="348" r:id="rId36"/>
    <p:sldId id="281" r:id="rId37"/>
    <p:sldId id="282" r:id="rId38"/>
    <p:sldId id="284" r:id="rId39"/>
    <p:sldId id="285" r:id="rId40"/>
    <p:sldId id="347" r:id="rId41"/>
    <p:sldId id="288" r:id="rId42"/>
    <p:sldId id="289" r:id="rId43"/>
    <p:sldId id="290" r:id="rId44"/>
    <p:sldId id="291" r:id="rId45"/>
    <p:sldId id="301" r:id="rId46"/>
    <p:sldId id="303" r:id="rId47"/>
    <p:sldId id="304" r:id="rId48"/>
    <p:sldId id="305" r:id="rId49"/>
    <p:sldId id="302" r:id="rId50"/>
    <p:sldId id="294" r:id="rId51"/>
    <p:sldId id="295" r:id="rId52"/>
    <p:sldId id="297" r:id="rId53"/>
    <p:sldId id="298" r:id="rId54"/>
    <p:sldId id="313" r:id="rId55"/>
    <p:sldId id="314" r:id="rId56"/>
    <p:sldId id="315" r:id="rId57"/>
    <p:sldId id="317" r:id="rId58"/>
    <p:sldId id="318" r:id="rId59"/>
    <p:sldId id="321" r:id="rId60"/>
    <p:sldId id="333" r:id="rId61"/>
    <p:sldId id="334" r:id="rId62"/>
    <p:sldId id="335" r:id="rId63"/>
    <p:sldId id="336" r:id="rId64"/>
    <p:sldId id="338" r:id="rId65"/>
    <p:sldId id="340"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8A8A"/>
    <a:srgbClr val="A65744"/>
    <a:srgbClr val="F2A10E"/>
    <a:srgbClr val="F4BD0C"/>
    <a:srgbClr val="BC9108"/>
    <a:srgbClr val="FF0066"/>
    <a:srgbClr val="85C5B7"/>
    <a:srgbClr val="DA44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10"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1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image" Target="../media/image110.png"/></Relationships>
</file>

<file path=ppt/diagrams/_rels/data1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image" Target="../media/image113.png"/></Relationships>
</file>

<file path=ppt/diagrams/_rels/data1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image" Target="../media/image116.png"/></Relationships>
</file>

<file path=ppt/diagrams/_rels/data1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image" Target="../media/image119.png"/></Relationships>
</file>

<file path=ppt/diagrams/_rels/data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png"/><Relationship Id="rId1" Type="http://schemas.openxmlformats.org/officeDocument/2006/relationships/image" Target="../media/image28.png"/><Relationship Id="rId4" Type="http://schemas.openxmlformats.org/officeDocument/2006/relationships/image" Target="../media/image30.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image" Target="../media/image110.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image" Target="../media/image113.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image" Target="../media/image116.png"/></Relationships>
</file>

<file path=ppt/diagrams/_rels/drawing1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image" Target="../media/image11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png"/><Relationship Id="rId1" Type="http://schemas.openxmlformats.org/officeDocument/2006/relationships/image" Target="../media/image28.png"/><Relationship Id="rId4"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D4A0A1-6521-4281-AEF2-3B88E9EA2EE6}"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ru-RU"/>
        </a:p>
      </dgm:t>
    </dgm:pt>
    <dgm:pt modelId="{65437E91-ABE0-4F03-9FC4-8420C00C6CE5}">
      <dgm:prSet phldrT="[Текст]" custT="1"/>
      <dgm:spPr/>
      <dgm:t>
        <a:bodyPr/>
        <a:lstStyle/>
        <a:p>
          <a:r>
            <a:rPr lang="uk-UA" sz="2000" dirty="0"/>
            <a:t>педагогічний факультет</a:t>
          </a:r>
          <a:endParaRPr lang="ru-RU" sz="2000" dirty="0"/>
        </a:p>
      </dgm:t>
    </dgm:pt>
    <dgm:pt modelId="{2AEBB8C3-E7A5-4EA1-996B-9484D0A0DC17}" type="parTrans" cxnId="{149F6535-FA89-4814-9FE6-7244C701BD83}">
      <dgm:prSet/>
      <dgm:spPr/>
      <dgm:t>
        <a:bodyPr/>
        <a:lstStyle/>
        <a:p>
          <a:endParaRPr lang="ru-RU"/>
        </a:p>
      </dgm:t>
    </dgm:pt>
    <dgm:pt modelId="{01DAF8FE-C9C1-4EE9-94B3-3F7FDA18C127}" type="sibTrans" cxnId="{149F6535-FA89-4814-9FE6-7244C701BD83}">
      <dgm:prSet/>
      <dgm:spPr/>
      <dgm:t>
        <a:bodyPr/>
        <a:lstStyle/>
        <a:p>
          <a:endParaRPr lang="ru-RU"/>
        </a:p>
      </dgm:t>
    </dgm:pt>
    <dgm:pt modelId="{B44079C4-B14D-4DBF-BAED-3C975A8E9EB7}">
      <dgm:prSet phldrT="[Текст]" custT="1"/>
      <dgm:spPr/>
      <dgm:t>
        <a:bodyPr/>
        <a:lstStyle/>
        <a:p>
          <a:r>
            <a:rPr lang="uk-UA" sz="2000" dirty="0"/>
            <a:t>013 Початкова освіта</a:t>
          </a:r>
          <a:endParaRPr lang="ru-RU" sz="2000" dirty="0"/>
        </a:p>
      </dgm:t>
    </dgm:pt>
    <dgm:pt modelId="{4A150385-206F-4439-AAC7-8CC602B185B5}" type="parTrans" cxnId="{1360348A-75E6-4D47-B038-8965D77F717A}">
      <dgm:prSet/>
      <dgm:spPr/>
      <dgm:t>
        <a:bodyPr/>
        <a:lstStyle/>
        <a:p>
          <a:endParaRPr lang="ru-RU"/>
        </a:p>
      </dgm:t>
    </dgm:pt>
    <dgm:pt modelId="{083665FD-3E5E-452E-9F60-37F2971F06C0}" type="sibTrans" cxnId="{1360348A-75E6-4D47-B038-8965D77F717A}">
      <dgm:prSet/>
      <dgm:spPr/>
      <dgm:t>
        <a:bodyPr/>
        <a:lstStyle/>
        <a:p>
          <a:endParaRPr lang="ru-RU"/>
        </a:p>
      </dgm:t>
    </dgm:pt>
    <dgm:pt modelId="{0BC1ACD0-D023-43EC-AEFA-2A6C7B5AFFF1}">
      <dgm:prSet phldrT="[Текст]" custT="1"/>
      <dgm:spPr/>
      <dgm:t>
        <a:bodyPr/>
        <a:lstStyle/>
        <a:p>
          <a:r>
            <a:rPr lang="uk-UA" sz="2000" dirty="0"/>
            <a:t>факультет іноземної філології </a:t>
          </a:r>
          <a:endParaRPr lang="ru-RU" sz="2000" dirty="0"/>
        </a:p>
      </dgm:t>
    </dgm:pt>
    <dgm:pt modelId="{3949CD87-F9BF-46D9-B36F-7124A220AB5A}" type="parTrans" cxnId="{0A377C4E-653D-4606-A7F5-DA68580AE19C}">
      <dgm:prSet/>
      <dgm:spPr/>
      <dgm:t>
        <a:bodyPr/>
        <a:lstStyle/>
        <a:p>
          <a:endParaRPr lang="ru-RU"/>
        </a:p>
      </dgm:t>
    </dgm:pt>
    <dgm:pt modelId="{665651B4-32C6-4AF3-B91F-297A7627BBD4}" type="sibTrans" cxnId="{0A377C4E-653D-4606-A7F5-DA68580AE19C}">
      <dgm:prSet/>
      <dgm:spPr/>
      <dgm:t>
        <a:bodyPr/>
        <a:lstStyle/>
        <a:p>
          <a:endParaRPr lang="ru-RU"/>
        </a:p>
      </dgm:t>
    </dgm:pt>
    <dgm:pt modelId="{44DD78B1-E184-44BB-B612-F556FA938081}">
      <dgm:prSet phldrT="[Текст]" custT="1"/>
      <dgm:spPr/>
      <dgm:t>
        <a:bodyPr/>
        <a:lstStyle/>
        <a:p>
          <a:r>
            <a:rPr lang="uk-UA" sz="2000" dirty="0"/>
            <a:t>факультет комп’ютерних наук, фізики та математики </a:t>
          </a:r>
          <a:endParaRPr lang="ru-RU" sz="2000" dirty="0"/>
        </a:p>
      </dgm:t>
    </dgm:pt>
    <dgm:pt modelId="{0A2E8611-AEC4-44C6-A3CF-5DE61A09B786}" type="parTrans" cxnId="{C5AD19EE-8670-4D74-AAE8-207FEF11D43B}">
      <dgm:prSet/>
      <dgm:spPr/>
      <dgm:t>
        <a:bodyPr/>
        <a:lstStyle/>
        <a:p>
          <a:endParaRPr lang="ru-RU"/>
        </a:p>
      </dgm:t>
    </dgm:pt>
    <dgm:pt modelId="{069D8AF7-92DC-49DB-8237-B1CF0D630A1F}" type="sibTrans" cxnId="{C5AD19EE-8670-4D74-AAE8-207FEF11D43B}">
      <dgm:prSet/>
      <dgm:spPr/>
      <dgm:t>
        <a:bodyPr/>
        <a:lstStyle/>
        <a:p>
          <a:endParaRPr lang="ru-RU"/>
        </a:p>
      </dgm:t>
    </dgm:pt>
    <dgm:pt modelId="{204C3615-8E60-4B10-8702-A66175E2173F}">
      <dgm:prSet phldrT="[Текст]" custT="1"/>
      <dgm:spPr/>
      <dgm:t>
        <a:bodyPr/>
        <a:lstStyle/>
        <a:p>
          <a:r>
            <a:rPr lang="uk-UA" sz="2000" dirty="0"/>
            <a:t>121 Інженерія програмного забезпечення</a:t>
          </a:r>
          <a:endParaRPr lang="ru-RU" sz="2000" dirty="0"/>
        </a:p>
      </dgm:t>
    </dgm:pt>
    <dgm:pt modelId="{AC71B1C3-AAC9-4C4A-B044-CC8E850272B7}" type="parTrans" cxnId="{76637EED-2FF0-4879-8F00-D337A1B2BDB8}">
      <dgm:prSet/>
      <dgm:spPr/>
      <dgm:t>
        <a:bodyPr/>
        <a:lstStyle/>
        <a:p>
          <a:endParaRPr lang="ru-RU"/>
        </a:p>
      </dgm:t>
    </dgm:pt>
    <dgm:pt modelId="{B4CB237A-D4CA-4168-91B3-C0C9699313F6}" type="sibTrans" cxnId="{76637EED-2FF0-4879-8F00-D337A1B2BDB8}">
      <dgm:prSet/>
      <dgm:spPr/>
      <dgm:t>
        <a:bodyPr/>
        <a:lstStyle/>
        <a:p>
          <a:endParaRPr lang="ru-RU"/>
        </a:p>
      </dgm:t>
    </dgm:pt>
    <dgm:pt modelId="{8EAE996D-81C1-43FD-A6BC-F54E43FD0A71}">
      <dgm:prSet phldrT="[Текст]" custT="1"/>
      <dgm:spPr/>
      <dgm:t>
        <a:bodyPr/>
        <a:lstStyle/>
        <a:p>
          <a:r>
            <a:rPr lang="uk-UA" sz="2000" dirty="0"/>
            <a:t>122 Комп’ютерні науки</a:t>
          </a:r>
          <a:endParaRPr lang="ru-RU" sz="2000" dirty="0"/>
        </a:p>
      </dgm:t>
    </dgm:pt>
    <dgm:pt modelId="{4C069AF7-7158-45F3-AA38-3F7318CA4520}" type="parTrans" cxnId="{03999C56-801B-4C5C-905A-DC52D5E0CB5E}">
      <dgm:prSet/>
      <dgm:spPr/>
      <dgm:t>
        <a:bodyPr/>
        <a:lstStyle/>
        <a:p>
          <a:endParaRPr lang="ru-RU"/>
        </a:p>
      </dgm:t>
    </dgm:pt>
    <dgm:pt modelId="{F2D19FF2-D5BD-4EC1-BB91-AA06E61C6EB5}" type="sibTrans" cxnId="{03999C56-801B-4C5C-905A-DC52D5E0CB5E}">
      <dgm:prSet/>
      <dgm:spPr/>
      <dgm:t>
        <a:bodyPr/>
        <a:lstStyle/>
        <a:p>
          <a:endParaRPr lang="ru-RU"/>
        </a:p>
      </dgm:t>
    </dgm:pt>
    <dgm:pt modelId="{D74EA5DD-01D3-4244-A98B-E3910EED8079}">
      <dgm:prSet phldrT="[Текст]" custT="1"/>
      <dgm:spPr/>
      <dgm:t>
        <a:bodyPr/>
        <a:lstStyle/>
        <a:p>
          <a:r>
            <a:rPr lang="uk-UA" sz="2000" dirty="0"/>
            <a:t>факультет культури і мистецтв </a:t>
          </a:r>
          <a:endParaRPr lang="ru-RU" sz="2000" dirty="0"/>
        </a:p>
      </dgm:t>
    </dgm:pt>
    <dgm:pt modelId="{669BB7AF-FDAC-43BA-A8F1-714035D31DB1}" type="parTrans" cxnId="{B7A1EE12-3A4C-4863-BD3F-035681B176D6}">
      <dgm:prSet/>
      <dgm:spPr/>
      <dgm:t>
        <a:bodyPr/>
        <a:lstStyle/>
        <a:p>
          <a:endParaRPr lang="ru-RU"/>
        </a:p>
      </dgm:t>
    </dgm:pt>
    <dgm:pt modelId="{D5980294-3F0F-4281-9E04-7D05384E3B35}" type="sibTrans" cxnId="{B7A1EE12-3A4C-4863-BD3F-035681B176D6}">
      <dgm:prSet/>
      <dgm:spPr/>
      <dgm:t>
        <a:bodyPr/>
        <a:lstStyle/>
        <a:p>
          <a:endParaRPr lang="ru-RU"/>
        </a:p>
      </dgm:t>
    </dgm:pt>
    <dgm:pt modelId="{21E15C3B-B65D-452E-A381-3996418DC7E2}">
      <dgm:prSet phldrT="[Текст]" custT="1"/>
      <dgm:spPr/>
      <dgm:t>
        <a:bodyPr/>
        <a:lstStyle/>
        <a:p>
          <a:r>
            <a:rPr lang="uk-UA" sz="2000" dirty="0"/>
            <a:t>014.02 Середня освіта (мова і література німецька, англійська)</a:t>
          </a:r>
          <a:endParaRPr lang="ru-RU" sz="2000" dirty="0"/>
        </a:p>
      </dgm:t>
    </dgm:pt>
    <dgm:pt modelId="{88E259C3-5BA5-477C-AE73-E37EC7BF51E1}" type="parTrans" cxnId="{9F537795-9A5F-443A-993A-93F595211D78}">
      <dgm:prSet/>
      <dgm:spPr/>
      <dgm:t>
        <a:bodyPr/>
        <a:lstStyle/>
        <a:p>
          <a:endParaRPr lang="ru-RU"/>
        </a:p>
      </dgm:t>
    </dgm:pt>
    <dgm:pt modelId="{53DE6712-650A-4EB6-BD7C-52DC03E9F9D1}" type="sibTrans" cxnId="{9F537795-9A5F-443A-993A-93F595211D78}">
      <dgm:prSet/>
      <dgm:spPr/>
      <dgm:t>
        <a:bodyPr/>
        <a:lstStyle/>
        <a:p>
          <a:endParaRPr lang="ru-RU"/>
        </a:p>
      </dgm:t>
    </dgm:pt>
    <dgm:pt modelId="{1D20B813-A38A-4DC2-9DA2-FC4C9544029E}">
      <dgm:prSet phldrT="[Текст]" custT="1"/>
      <dgm:spPr/>
      <dgm:t>
        <a:bodyPr/>
        <a:lstStyle/>
        <a:p>
          <a:r>
            <a:rPr lang="uk-UA" sz="2000" dirty="0"/>
            <a:t>035.041 Філологія (германські мови та літератури (переклад включно), перша – англійська))</a:t>
          </a:r>
          <a:endParaRPr lang="ru-RU" sz="2000" dirty="0"/>
        </a:p>
      </dgm:t>
    </dgm:pt>
    <dgm:pt modelId="{799A9EC9-FB9E-4741-8391-B0EDF5B56FB1}" type="parTrans" cxnId="{6B485CEE-F877-42CC-92DE-5C2959BE4618}">
      <dgm:prSet/>
      <dgm:spPr/>
      <dgm:t>
        <a:bodyPr/>
        <a:lstStyle/>
        <a:p>
          <a:endParaRPr lang="ru-RU"/>
        </a:p>
      </dgm:t>
    </dgm:pt>
    <dgm:pt modelId="{ABA7C17B-1F87-4076-ADA1-F3C9433187AA}" type="sibTrans" cxnId="{6B485CEE-F877-42CC-92DE-5C2959BE4618}">
      <dgm:prSet/>
      <dgm:spPr/>
      <dgm:t>
        <a:bodyPr/>
        <a:lstStyle/>
        <a:p>
          <a:endParaRPr lang="ru-RU"/>
        </a:p>
      </dgm:t>
    </dgm:pt>
    <dgm:pt modelId="{A063986D-A9C6-47B2-819E-643568D2EA30}">
      <dgm:prSet phldrT="[Текст]" custT="1"/>
      <dgm:spPr/>
      <dgm:t>
        <a:bodyPr/>
        <a:lstStyle/>
        <a:p>
          <a:r>
            <a:rPr lang="uk-UA" sz="2000" dirty="0"/>
            <a:t>025 Музичне мистецтво</a:t>
          </a:r>
          <a:endParaRPr lang="ru-RU" sz="2000" dirty="0"/>
        </a:p>
      </dgm:t>
    </dgm:pt>
    <dgm:pt modelId="{224573E0-C2A2-49A0-9AA3-2C741A113BF5}" type="parTrans" cxnId="{BB87C217-F0E4-4104-8AD2-647CD5EB5135}">
      <dgm:prSet/>
      <dgm:spPr/>
      <dgm:t>
        <a:bodyPr/>
        <a:lstStyle/>
        <a:p>
          <a:endParaRPr lang="ru-RU"/>
        </a:p>
      </dgm:t>
    </dgm:pt>
    <dgm:pt modelId="{F6298EC5-FEB3-48EF-9C16-14F404622797}" type="sibTrans" cxnId="{BB87C217-F0E4-4104-8AD2-647CD5EB5135}">
      <dgm:prSet/>
      <dgm:spPr/>
      <dgm:t>
        <a:bodyPr/>
        <a:lstStyle/>
        <a:p>
          <a:endParaRPr lang="ru-RU"/>
        </a:p>
      </dgm:t>
    </dgm:pt>
    <dgm:pt modelId="{0E5B6083-1B8F-4581-A6B1-E5E0F672E4C4}" type="pres">
      <dgm:prSet presAssocID="{21D4A0A1-6521-4281-AEF2-3B88E9EA2EE6}" presName="linear" presStyleCnt="0">
        <dgm:presLayoutVars>
          <dgm:dir/>
          <dgm:animLvl val="lvl"/>
          <dgm:resizeHandles val="exact"/>
        </dgm:presLayoutVars>
      </dgm:prSet>
      <dgm:spPr/>
    </dgm:pt>
    <dgm:pt modelId="{3C529568-BB0C-40D6-9C59-9EEAD7F2C3D3}" type="pres">
      <dgm:prSet presAssocID="{65437E91-ABE0-4F03-9FC4-8420C00C6CE5}" presName="parentLin" presStyleCnt="0"/>
      <dgm:spPr/>
    </dgm:pt>
    <dgm:pt modelId="{1AFBE90F-D4CF-418C-B8BF-79A7651E06FA}" type="pres">
      <dgm:prSet presAssocID="{65437E91-ABE0-4F03-9FC4-8420C00C6CE5}" presName="parentLeftMargin" presStyleLbl="node1" presStyleIdx="0" presStyleCnt="4"/>
      <dgm:spPr/>
    </dgm:pt>
    <dgm:pt modelId="{DD8962ED-7BA5-459C-9CBC-6D3DED35BBC5}" type="pres">
      <dgm:prSet presAssocID="{65437E91-ABE0-4F03-9FC4-8420C00C6CE5}" presName="parentText" presStyleLbl="node1" presStyleIdx="0" presStyleCnt="4">
        <dgm:presLayoutVars>
          <dgm:chMax val="0"/>
          <dgm:bulletEnabled val="1"/>
        </dgm:presLayoutVars>
      </dgm:prSet>
      <dgm:spPr/>
    </dgm:pt>
    <dgm:pt modelId="{AC61E2CA-90C1-4C65-9E90-410AD1C33B69}" type="pres">
      <dgm:prSet presAssocID="{65437E91-ABE0-4F03-9FC4-8420C00C6CE5}" presName="negativeSpace" presStyleCnt="0"/>
      <dgm:spPr/>
    </dgm:pt>
    <dgm:pt modelId="{A9443F4E-EC76-48C6-9368-98C74E90CF11}" type="pres">
      <dgm:prSet presAssocID="{65437E91-ABE0-4F03-9FC4-8420C00C6CE5}" presName="childText" presStyleLbl="conFgAcc1" presStyleIdx="0" presStyleCnt="4">
        <dgm:presLayoutVars>
          <dgm:bulletEnabled val="1"/>
        </dgm:presLayoutVars>
      </dgm:prSet>
      <dgm:spPr/>
    </dgm:pt>
    <dgm:pt modelId="{C6F903A9-92B5-40F3-8930-7E517290568C}" type="pres">
      <dgm:prSet presAssocID="{01DAF8FE-C9C1-4EE9-94B3-3F7FDA18C127}" presName="spaceBetweenRectangles" presStyleCnt="0"/>
      <dgm:spPr/>
    </dgm:pt>
    <dgm:pt modelId="{673FB66C-B86F-4305-9FA9-E8F6BAA2081B}" type="pres">
      <dgm:prSet presAssocID="{0BC1ACD0-D023-43EC-AEFA-2A6C7B5AFFF1}" presName="parentLin" presStyleCnt="0"/>
      <dgm:spPr/>
    </dgm:pt>
    <dgm:pt modelId="{14601B73-3D23-4584-9636-C6F3400BA6E1}" type="pres">
      <dgm:prSet presAssocID="{0BC1ACD0-D023-43EC-AEFA-2A6C7B5AFFF1}" presName="parentLeftMargin" presStyleLbl="node1" presStyleIdx="0" presStyleCnt="4"/>
      <dgm:spPr/>
    </dgm:pt>
    <dgm:pt modelId="{FE683C2C-526C-4EC9-BB73-2D477A6EFA99}" type="pres">
      <dgm:prSet presAssocID="{0BC1ACD0-D023-43EC-AEFA-2A6C7B5AFFF1}" presName="parentText" presStyleLbl="node1" presStyleIdx="1" presStyleCnt="4">
        <dgm:presLayoutVars>
          <dgm:chMax val="0"/>
          <dgm:bulletEnabled val="1"/>
        </dgm:presLayoutVars>
      </dgm:prSet>
      <dgm:spPr/>
    </dgm:pt>
    <dgm:pt modelId="{F9BBF7B1-0657-4437-9754-BD9E4B8DADE1}" type="pres">
      <dgm:prSet presAssocID="{0BC1ACD0-D023-43EC-AEFA-2A6C7B5AFFF1}" presName="negativeSpace" presStyleCnt="0"/>
      <dgm:spPr/>
    </dgm:pt>
    <dgm:pt modelId="{E3E8AF7D-DCD3-4457-A568-0A95D7E0C8D8}" type="pres">
      <dgm:prSet presAssocID="{0BC1ACD0-D023-43EC-AEFA-2A6C7B5AFFF1}" presName="childText" presStyleLbl="conFgAcc1" presStyleIdx="1" presStyleCnt="4">
        <dgm:presLayoutVars>
          <dgm:bulletEnabled val="1"/>
        </dgm:presLayoutVars>
      </dgm:prSet>
      <dgm:spPr/>
    </dgm:pt>
    <dgm:pt modelId="{B5EDAF9C-5B0F-4ACA-B754-73E9435397B4}" type="pres">
      <dgm:prSet presAssocID="{665651B4-32C6-4AF3-B91F-297A7627BBD4}" presName="spaceBetweenRectangles" presStyleCnt="0"/>
      <dgm:spPr/>
    </dgm:pt>
    <dgm:pt modelId="{1E977B60-8A31-461F-B84E-9AE27049A4BB}" type="pres">
      <dgm:prSet presAssocID="{44DD78B1-E184-44BB-B612-F556FA938081}" presName="parentLin" presStyleCnt="0"/>
      <dgm:spPr/>
    </dgm:pt>
    <dgm:pt modelId="{02359829-9F5E-4C6F-91FA-A78051C83E8E}" type="pres">
      <dgm:prSet presAssocID="{44DD78B1-E184-44BB-B612-F556FA938081}" presName="parentLeftMargin" presStyleLbl="node1" presStyleIdx="1" presStyleCnt="4"/>
      <dgm:spPr/>
    </dgm:pt>
    <dgm:pt modelId="{D1608AD0-38E9-4741-B2F5-C4FF1B087750}" type="pres">
      <dgm:prSet presAssocID="{44DD78B1-E184-44BB-B612-F556FA938081}" presName="parentText" presStyleLbl="node1" presStyleIdx="2" presStyleCnt="4">
        <dgm:presLayoutVars>
          <dgm:chMax val="0"/>
          <dgm:bulletEnabled val="1"/>
        </dgm:presLayoutVars>
      </dgm:prSet>
      <dgm:spPr/>
    </dgm:pt>
    <dgm:pt modelId="{0E8CF7C0-4E36-468B-AEC6-552FD0FC4BF3}" type="pres">
      <dgm:prSet presAssocID="{44DD78B1-E184-44BB-B612-F556FA938081}" presName="negativeSpace" presStyleCnt="0"/>
      <dgm:spPr/>
    </dgm:pt>
    <dgm:pt modelId="{E41B5D10-B781-4577-BD92-3E77AEBFED87}" type="pres">
      <dgm:prSet presAssocID="{44DD78B1-E184-44BB-B612-F556FA938081}" presName="childText" presStyleLbl="conFgAcc1" presStyleIdx="2" presStyleCnt="4">
        <dgm:presLayoutVars>
          <dgm:bulletEnabled val="1"/>
        </dgm:presLayoutVars>
      </dgm:prSet>
      <dgm:spPr/>
    </dgm:pt>
    <dgm:pt modelId="{08277083-FD66-4F08-AC27-9CFFAC6AAAEE}" type="pres">
      <dgm:prSet presAssocID="{069D8AF7-92DC-49DB-8237-B1CF0D630A1F}" presName="spaceBetweenRectangles" presStyleCnt="0"/>
      <dgm:spPr/>
    </dgm:pt>
    <dgm:pt modelId="{2BCFF4FF-8540-4FAC-A734-7104A676B2D3}" type="pres">
      <dgm:prSet presAssocID="{D74EA5DD-01D3-4244-A98B-E3910EED8079}" presName="parentLin" presStyleCnt="0"/>
      <dgm:spPr/>
    </dgm:pt>
    <dgm:pt modelId="{E0C95BA0-124F-4190-B57D-AD99F8A5B02F}" type="pres">
      <dgm:prSet presAssocID="{D74EA5DD-01D3-4244-A98B-E3910EED8079}" presName="parentLeftMargin" presStyleLbl="node1" presStyleIdx="2" presStyleCnt="4"/>
      <dgm:spPr/>
    </dgm:pt>
    <dgm:pt modelId="{C19DCE0D-691A-440E-9E22-714712878922}" type="pres">
      <dgm:prSet presAssocID="{D74EA5DD-01D3-4244-A98B-E3910EED8079}" presName="parentText" presStyleLbl="node1" presStyleIdx="3" presStyleCnt="4">
        <dgm:presLayoutVars>
          <dgm:chMax val="0"/>
          <dgm:bulletEnabled val="1"/>
        </dgm:presLayoutVars>
      </dgm:prSet>
      <dgm:spPr/>
    </dgm:pt>
    <dgm:pt modelId="{2AECC65E-1395-43B4-8247-1E988726C271}" type="pres">
      <dgm:prSet presAssocID="{D74EA5DD-01D3-4244-A98B-E3910EED8079}" presName="negativeSpace" presStyleCnt="0"/>
      <dgm:spPr/>
    </dgm:pt>
    <dgm:pt modelId="{3D9B0F52-02E6-4DEF-95EA-4BFCF7A26184}" type="pres">
      <dgm:prSet presAssocID="{D74EA5DD-01D3-4244-A98B-E3910EED8079}" presName="childText" presStyleLbl="conFgAcc1" presStyleIdx="3" presStyleCnt="4">
        <dgm:presLayoutVars>
          <dgm:bulletEnabled val="1"/>
        </dgm:presLayoutVars>
      </dgm:prSet>
      <dgm:spPr/>
    </dgm:pt>
  </dgm:ptLst>
  <dgm:cxnLst>
    <dgm:cxn modelId="{B7A1EE12-3A4C-4863-BD3F-035681B176D6}" srcId="{21D4A0A1-6521-4281-AEF2-3B88E9EA2EE6}" destId="{D74EA5DD-01D3-4244-A98B-E3910EED8079}" srcOrd="3" destOrd="0" parTransId="{669BB7AF-FDAC-43BA-A8F1-714035D31DB1}" sibTransId="{D5980294-3F0F-4281-9E04-7D05384E3B35}"/>
    <dgm:cxn modelId="{BB87C217-F0E4-4104-8AD2-647CD5EB5135}" srcId="{D74EA5DD-01D3-4244-A98B-E3910EED8079}" destId="{A063986D-A9C6-47B2-819E-643568D2EA30}" srcOrd="0" destOrd="0" parTransId="{224573E0-C2A2-49A0-9AA3-2C741A113BF5}" sibTransId="{F6298EC5-FEB3-48EF-9C16-14F404622797}"/>
    <dgm:cxn modelId="{F933D41A-12D4-44AD-B75D-2444851BFA9B}" type="presOf" srcId="{0BC1ACD0-D023-43EC-AEFA-2A6C7B5AFFF1}" destId="{FE683C2C-526C-4EC9-BB73-2D477A6EFA99}" srcOrd="1" destOrd="0" presId="urn:microsoft.com/office/officeart/2005/8/layout/list1"/>
    <dgm:cxn modelId="{E4AD8D21-768D-4632-A7F1-E784BCD841EC}" type="presOf" srcId="{21E15C3B-B65D-452E-A381-3996418DC7E2}" destId="{E3E8AF7D-DCD3-4457-A568-0A95D7E0C8D8}" srcOrd="0" destOrd="0" presId="urn:microsoft.com/office/officeart/2005/8/layout/list1"/>
    <dgm:cxn modelId="{9BD32E2C-C916-453B-A1A5-5F9D22579EF9}" type="presOf" srcId="{0BC1ACD0-D023-43EC-AEFA-2A6C7B5AFFF1}" destId="{14601B73-3D23-4584-9636-C6F3400BA6E1}" srcOrd="0" destOrd="0" presId="urn:microsoft.com/office/officeart/2005/8/layout/list1"/>
    <dgm:cxn modelId="{149F6535-FA89-4814-9FE6-7244C701BD83}" srcId="{21D4A0A1-6521-4281-AEF2-3B88E9EA2EE6}" destId="{65437E91-ABE0-4F03-9FC4-8420C00C6CE5}" srcOrd="0" destOrd="0" parTransId="{2AEBB8C3-E7A5-4EA1-996B-9484D0A0DC17}" sibTransId="{01DAF8FE-C9C1-4EE9-94B3-3F7FDA18C127}"/>
    <dgm:cxn modelId="{05744136-713B-47C5-A663-A826BFBF6E5C}" type="presOf" srcId="{204C3615-8E60-4B10-8702-A66175E2173F}" destId="{E41B5D10-B781-4577-BD92-3E77AEBFED87}" srcOrd="0" destOrd="0" presId="urn:microsoft.com/office/officeart/2005/8/layout/list1"/>
    <dgm:cxn modelId="{0CF3953B-6829-492C-B232-7D180E8DB893}" type="presOf" srcId="{21D4A0A1-6521-4281-AEF2-3B88E9EA2EE6}" destId="{0E5B6083-1B8F-4581-A6B1-E5E0F672E4C4}" srcOrd="0" destOrd="0" presId="urn:microsoft.com/office/officeart/2005/8/layout/list1"/>
    <dgm:cxn modelId="{7FB16863-1C11-4366-AE6A-F619F8D232BD}" type="presOf" srcId="{D74EA5DD-01D3-4244-A98B-E3910EED8079}" destId="{C19DCE0D-691A-440E-9E22-714712878922}" srcOrd="1" destOrd="0" presId="urn:microsoft.com/office/officeart/2005/8/layout/list1"/>
    <dgm:cxn modelId="{293E4745-2146-4295-9F16-FCC9DBA24048}" type="presOf" srcId="{8EAE996D-81C1-43FD-A6BC-F54E43FD0A71}" destId="{E41B5D10-B781-4577-BD92-3E77AEBFED87}" srcOrd="0" destOrd="1" presId="urn:microsoft.com/office/officeart/2005/8/layout/list1"/>
    <dgm:cxn modelId="{626F6A6A-515E-4FB6-931D-3A1397011D7A}" type="presOf" srcId="{1D20B813-A38A-4DC2-9DA2-FC4C9544029E}" destId="{E3E8AF7D-DCD3-4457-A568-0A95D7E0C8D8}" srcOrd="0" destOrd="1" presId="urn:microsoft.com/office/officeart/2005/8/layout/list1"/>
    <dgm:cxn modelId="{0A377C4E-653D-4606-A7F5-DA68580AE19C}" srcId="{21D4A0A1-6521-4281-AEF2-3B88E9EA2EE6}" destId="{0BC1ACD0-D023-43EC-AEFA-2A6C7B5AFFF1}" srcOrd="1" destOrd="0" parTransId="{3949CD87-F9BF-46D9-B36F-7124A220AB5A}" sibTransId="{665651B4-32C6-4AF3-B91F-297A7627BBD4}"/>
    <dgm:cxn modelId="{BCE8CB74-BEC1-493B-97D7-203DB80F8427}" type="presOf" srcId="{A063986D-A9C6-47B2-819E-643568D2EA30}" destId="{3D9B0F52-02E6-4DEF-95EA-4BFCF7A26184}" srcOrd="0" destOrd="0" presId="urn:microsoft.com/office/officeart/2005/8/layout/list1"/>
    <dgm:cxn modelId="{03999C56-801B-4C5C-905A-DC52D5E0CB5E}" srcId="{44DD78B1-E184-44BB-B612-F556FA938081}" destId="{8EAE996D-81C1-43FD-A6BC-F54E43FD0A71}" srcOrd="1" destOrd="0" parTransId="{4C069AF7-7158-45F3-AA38-3F7318CA4520}" sibTransId="{F2D19FF2-D5BD-4EC1-BB91-AA06E61C6EB5}"/>
    <dgm:cxn modelId="{B99F3181-9ADB-4DCB-B1E5-3811365858C6}" type="presOf" srcId="{65437E91-ABE0-4F03-9FC4-8420C00C6CE5}" destId="{DD8962ED-7BA5-459C-9CBC-6D3DED35BBC5}" srcOrd="1" destOrd="0" presId="urn:microsoft.com/office/officeart/2005/8/layout/list1"/>
    <dgm:cxn modelId="{1360348A-75E6-4D47-B038-8965D77F717A}" srcId="{65437E91-ABE0-4F03-9FC4-8420C00C6CE5}" destId="{B44079C4-B14D-4DBF-BAED-3C975A8E9EB7}" srcOrd="0" destOrd="0" parTransId="{4A150385-206F-4439-AAC7-8CC602B185B5}" sibTransId="{083665FD-3E5E-452E-9F60-37F2971F06C0}"/>
    <dgm:cxn modelId="{08AA108F-D792-4C25-A9D7-EBB72B928B1A}" type="presOf" srcId="{44DD78B1-E184-44BB-B612-F556FA938081}" destId="{02359829-9F5E-4C6F-91FA-A78051C83E8E}" srcOrd="0" destOrd="0" presId="urn:microsoft.com/office/officeart/2005/8/layout/list1"/>
    <dgm:cxn modelId="{9F537795-9A5F-443A-993A-93F595211D78}" srcId="{0BC1ACD0-D023-43EC-AEFA-2A6C7B5AFFF1}" destId="{21E15C3B-B65D-452E-A381-3996418DC7E2}" srcOrd="0" destOrd="0" parTransId="{88E259C3-5BA5-477C-AE73-E37EC7BF51E1}" sibTransId="{53DE6712-650A-4EB6-BD7C-52DC03E9F9D1}"/>
    <dgm:cxn modelId="{9B8117BC-4450-4767-B252-09753A0EA93D}" type="presOf" srcId="{D74EA5DD-01D3-4244-A98B-E3910EED8079}" destId="{E0C95BA0-124F-4190-B57D-AD99F8A5B02F}" srcOrd="0" destOrd="0" presId="urn:microsoft.com/office/officeart/2005/8/layout/list1"/>
    <dgm:cxn modelId="{45459EC9-64A3-43EA-AAB4-8D173EFB8947}" type="presOf" srcId="{65437E91-ABE0-4F03-9FC4-8420C00C6CE5}" destId="{1AFBE90F-D4CF-418C-B8BF-79A7651E06FA}" srcOrd="0" destOrd="0" presId="urn:microsoft.com/office/officeart/2005/8/layout/list1"/>
    <dgm:cxn modelId="{D0093AE3-F48E-4978-A40A-4E7D8934035E}" type="presOf" srcId="{B44079C4-B14D-4DBF-BAED-3C975A8E9EB7}" destId="{A9443F4E-EC76-48C6-9368-98C74E90CF11}" srcOrd="0" destOrd="0" presId="urn:microsoft.com/office/officeart/2005/8/layout/list1"/>
    <dgm:cxn modelId="{76637EED-2FF0-4879-8F00-D337A1B2BDB8}" srcId="{44DD78B1-E184-44BB-B612-F556FA938081}" destId="{204C3615-8E60-4B10-8702-A66175E2173F}" srcOrd="0" destOrd="0" parTransId="{AC71B1C3-AAC9-4C4A-B044-CC8E850272B7}" sibTransId="{B4CB237A-D4CA-4168-91B3-C0C9699313F6}"/>
    <dgm:cxn modelId="{C5AD19EE-8670-4D74-AAE8-207FEF11D43B}" srcId="{21D4A0A1-6521-4281-AEF2-3B88E9EA2EE6}" destId="{44DD78B1-E184-44BB-B612-F556FA938081}" srcOrd="2" destOrd="0" parTransId="{0A2E8611-AEC4-44C6-A3CF-5DE61A09B786}" sibTransId="{069D8AF7-92DC-49DB-8237-B1CF0D630A1F}"/>
    <dgm:cxn modelId="{6B485CEE-F877-42CC-92DE-5C2959BE4618}" srcId="{0BC1ACD0-D023-43EC-AEFA-2A6C7B5AFFF1}" destId="{1D20B813-A38A-4DC2-9DA2-FC4C9544029E}" srcOrd="1" destOrd="0" parTransId="{799A9EC9-FB9E-4741-8391-B0EDF5B56FB1}" sibTransId="{ABA7C17B-1F87-4076-ADA1-F3C9433187AA}"/>
    <dgm:cxn modelId="{28029BF5-80BC-4E65-B668-5897F740DF0C}" type="presOf" srcId="{44DD78B1-E184-44BB-B612-F556FA938081}" destId="{D1608AD0-38E9-4741-B2F5-C4FF1B087750}" srcOrd="1" destOrd="0" presId="urn:microsoft.com/office/officeart/2005/8/layout/list1"/>
    <dgm:cxn modelId="{ACE6E754-3030-4574-8665-99CD10536AD4}" type="presParOf" srcId="{0E5B6083-1B8F-4581-A6B1-E5E0F672E4C4}" destId="{3C529568-BB0C-40D6-9C59-9EEAD7F2C3D3}" srcOrd="0" destOrd="0" presId="urn:microsoft.com/office/officeart/2005/8/layout/list1"/>
    <dgm:cxn modelId="{47E94AF9-2126-46C9-A1C6-4DEAC3B8546B}" type="presParOf" srcId="{3C529568-BB0C-40D6-9C59-9EEAD7F2C3D3}" destId="{1AFBE90F-D4CF-418C-B8BF-79A7651E06FA}" srcOrd="0" destOrd="0" presId="urn:microsoft.com/office/officeart/2005/8/layout/list1"/>
    <dgm:cxn modelId="{46F8D650-8C3F-483B-BB59-B95C1F978E14}" type="presParOf" srcId="{3C529568-BB0C-40D6-9C59-9EEAD7F2C3D3}" destId="{DD8962ED-7BA5-459C-9CBC-6D3DED35BBC5}" srcOrd="1" destOrd="0" presId="urn:microsoft.com/office/officeart/2005/8/layout/list1"/>
    <dgm:cxn modelId="{A128FB88-FA77-4A48-9A88-CEB90C1513CC}" type="presParOf" srcId="{0E5B6083-1B8F-4581-A6B1-E5E0F672E4C4}" destId="{AC61E2CA-90C1-4C65-9E90-410AD1C33B69}" srcOrd="1" destOrd="0" presId="urn:microsoft.com/office/officeart/2005/8/layout/list1"/>
    <dgm:cxn modelId="{B6CC5069-3C96-429C-BD26-B97140872A4A}" type="presParOf" srcId="{0E5B6083-1B8F-4581-A6B1-E5E0F672E4C4}" destId="{A9443F4E-EC76-48C6-9368-98C74E90CF11}" srcOrd="2" destOrd="0" presId="urn:microsoft.com/office/officeart/2005/8/layout/list1"/>
    <dgm:cxn modelId="{5FB5A1A0-746C-4B33-926D-ECF5F2B21729}" type="presParOf" srcId="{0E5B6083-1B8F-4581-A6B1-E5E0F672E4C4}" destId="{C6F903A9-92B5-40F3-8930-7E517290568C}" srcOrd="3" destOrd="0" presId="urn:microsoft.com/office/officeart/2005/8/layout/list1"/>
    <dgm:cxn modelId="{1F7DAE58-CE7F-454E-A408-137672B5B43B}" type="presParOf" srcId="{0E5B6083-1B8F-4581-A6B1-E5E0F672E4C4}" destId="{673FB66C-B86F-4305-9FA9-E8F6BAA2081B}" srcOrd="4" destOrd="0" presId="urn:microsoft.com/office/officeart/2005/8/layout/list1"/>
    <dgm:cxn modelId="{F629149D-CC88-403C-AE8A-C2EB844E9D20}" type="presParOf" srcId="{673FB66C-B86F-4305-9FA9-E8F6BAA2081B}" destId="{14601B73-3D23-4584-9636-C6F3400BA6E1}" srcOrd="0" destOrd="0" presId="urn:microsoft.com/office/officeart/2005/8/layout/list1"/>
    <dgm:cxn modelId="{FCFACA67-0E51-4CBE-A046-139E2AA3062C}" type="presParOf" srcId="{673FB66C-B86F-4305-9FA9-E8F6BAA2081B}" destId="{FE683C2C-526C-4EC9-BB73-2D477A6EFA99}" srcOrd="1" destOrd="0" presId="urn:microsoft.com/office/officeart/2005/8/layout/list1"/>
    <dgm:cxn modelId="{49D01F78-CE3A-4242-A5BF-E3E516F06B00}" type="presParOf" srcId="{0E5B6083-1B8F-4581-A6B1-E5E0F672E4C4}" destId="{F9BBF7B1-0657-4437-9754-BD9E4B8DADE1}" srcOrd="5" destOrd="0" presId="urn:microsoft.com/office/officeart/2005/8/layout/list1"/>
    <dgm:cxn modelId="{13DE4E18-A128-47D2-8C28-06386E793EA9}" type="presParOf" srcId="{0E5B6083-1B8F-4581-A6B1-E5E0F672E4C4}" destId="{E3E8AF7D-DCD3-4457-A568-0A95D7E0C8D8}" srcOrd="6" destOrd="0" presId="urn:microsoft.com/office/officeart/2005/8/layout/list1"/>
    <dgm:cxn modelId="{C6D10CD2-E36E-4866-8E51-BFF170A433B6}" type="presParOf" srcId="{0E5B6083-1B8F-4581-A6B1-E5E0F672E4C4}" destId="{B5EDAF9C-5B0F-4ACA-B754-73E9435397B4}" srcOrd="7" destOrd="0" presId="urn:microsoft.com/office/officeart/2005/8/layout/list1"/>
    <dgm:cxn modelId="{29FCE40D-8DEB-4E07-82EF-C318C51D5997}" type="presParOf" srcId="{0E5B6083-1B8F-4581-A6B1-E5E0F672E4C4}" destId="{1E977B60-8A31-461F-B84E-9AE27049A4BB}" srcOrd="8" destOrd="0" presId="urn:microsoft.com/office/officeart/2005/8/layout/list1"/>
    <dgm:cxn modelId="{1C08A804-C7A8-4E2C-94D3-BDE3A0E2938E}" type="presParOf" srcId="{1E977B60-8A31-461F-B84E-9AE27049A4BB}" destId="{02359829-9F5E-4C6F-91FA-A78051C83E8E}" srcOrd="0" destOrd="0" presId="urn:microsoft.com/office/officeart/2005/8/layout/list1"/>
    <dgm:cxn modelId="{FE2F259D-CCA7-4378-A258-97A153A56FF4}" type="presParOf" srcId="{1E977B60-8A31-461F-B84E-9AE27049A4BB}" destId="{D1608AD0-38E9-4741-B2F5-C4FF1B087750}" srcOrd="1" destOrd="0" presId="urn:microsoft.com/office/officeart/2005/8/layout/list1"/>
    <dgm:cxn modelId="{8699BAD5-902B-4D6B-8CE9-664328B063FF}" type="presParOf" srcId="{0E5B6083-1B8F-4581-A6B1-E5E0F672E4C4}" destId="{0E8CF7C0-4E36-468B-AEC6-552FD0FC4BF3}" srcOrd="9" destOrd="0" presId="urn:microsoft.com/office/officeart/2005/8/layout/list1"/>
    <dgm:cxn modelId="{3045B8F8-A9A2-421E-887B-BCBDE4F701E9}" type="presParOf" srcId="{0E5B6083-1B8F-4581-A6B1-E5E0F672E4C4}" destId="{E41B5D10-B781-4577-BD92-3E77AEBFED87}" srcOrd="10" destOrd="0" presId="urn:microsoft.com/office/officeart/2005/8/layout/list1"/>
    <dgm:cxn modelId="{04890A5B-9C95-4EC4-AD85-0C074DD63789}" type="presParOf" srcId="{0E5B6083-1B8F-4581-A6B1-E5E0F672E4C4}" destId="{08277083-FD66-4F08-AC27-9CFFAC6AAAEE}" srcOrd="11" destOrd="0" presId="urn:microsoft.com/office/officeart/2005/8/layout/list1"/>
    <dgm:cxn modelId="{C7C14434-CDD2-4ADB-99D7-94BA2036095B}" type="presParOf" srcId="{0E5B6083-1B8F-4581-A6B1-E5E0F672E4C4}" destId="{2BCFF4FF-8540-4FAC-A734-7104A676B2D3}" srcOrd="12" destOrd="0" presId="urn:microsoft.com/office/officeart/2005/8/layout/list1"/>
    <dgm:cxn modelId="{8B284580-862A-4BE3-8966-E24E91AF079F}" type="presParOf" srcId="{2BCFF4FF-8540-4FAC-A734-7104A676B2D3}" destId="{E0C95BA0-124F-4190-B57D-AD99F8A5B02F}" srcOrd="0" destOrd="0" presId="urn:microsoft.com/office/officeart/2005/8/layout/list1"/>
    <dgm:cxn modelId="{51713DB0-0520-4459-BBBF-1E052D76EBE6}" type="presParOf" srcId="{2BCFF4FF-8540-4FAC-A734-7104A676B2D3}" destId="{C19DCE0D-691A-440E-9E22-714712878922}" srcOrd="1" destOrd="0" presId="urn:microsoft.com/office/officeart/2005/8/layout/list1"/>
    <dgm:cxn modelId="{AEFDFD32-540C-42F0-8E1C-1F646D7B09BE}" type="presParOf" srcId="{0E5B6083-1B8F-4581-A6B1-E5E0F672E4C4}" destId="{2AECC65E-1395-43B4-8247-1E988726C271}" srcOrd="13" destOrd="0" presId="urn:microsoft.com/office/officeart/2005/8/layout/list1"/>
    <dgm:cxn modelId="{D20C6953-DFFD-4A95-8AD9-2D2F5E01F13C}" type="presParOf" srcId="{0E5B6083-1B8F-4581-A6B1-E5E0F672E4C4}" destId="{3D9B0F52-02E6-4DEF-95EA-4BFCF7A26184}"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149EA81-5745-420E-92C8-5BB3BAD690A6}" type="doc">
      <dgm:prSet loTypeId="urn:microsoft.com/office/officeart/2005/8/layout/vList5" loCatId="list" qsTypeId="urn:microsoft.com/office/officeart/2005/8/quickstyle/simple2" qsCatId="simple" csTypeId="urn:microsoft.com/office/officeart/2005/8/colors/colorful5" csCatId="colorful" phldr="1"/>
      <dgm:spPr/>
      <dgm:t>
        <a:bodyPr/>
        <a:lstStyle/>
        <a:p>
          <a:endParaRPr lang="ru-RU"/>
        </a:p>
      </dgm:t>
    </dgm:pt>
    <dgm:pt modelId="{497E5234-4DB8-46CB-9E30-885A79AD099E}">
      <dgm:prSet phldrT="[Текст]" custT="1"/>
      <dgm:spPr/>
      <dgm:t>
        <a:bodyPr/>
        <a:lstStyle/>
        <a:p>
          <a:r>
            <a:rPr lang="uk-UA" sz="1600" b="1" dirty="0">
              <a:effectLst/>
              <a:latin typeface="+mn-lt"/>
              <a:cs typeface="Times New Roman" pitchFamily="18" charset="0"/>
            </a:rPr>
            <a:t>Спеціалізована вчена рада </a:t>
          </a:r>
        </a:p>
        <a:p>
          <a:r>
            <a:rPr kumimoji="0" lang="uk-UA" sz="1600" b="1" dirty="0">
              <a:effectLst/>
              <a:latin typeface="+mn-lt"/>
              <a:ea typeface="+mn-ea"/>
              <a:cs typeface="Times New Roman" pitchFamily="18" charset="0"/>
            </a:rPr>
            <a:t>Д 67.051.03</a:t>
          </a:r>
          <a:endParaRPr kumimoji="0" lang="uk-UA" sz="1600" dirty="0">
            <a:effectLst/>
            <a:latin typeface="+mn-lt"/>
            <a:ea typeface="+mn-ea"/>
            <a:cs typeface="Times New Roman" pitchFamily="18" charset="0"/>
          </a:endParaRPr>
        </a:p>
        <a:p>
          <a:r>
            <a:rPr lang="uk-UA" sz="1600" b="1" dirty="0">
              <a:effectLst/>
              <a:latin typeface="+mn-lt"/>
              <a:cs typeface="Times New Roman" pitchFamily="18" charset="0"/>
            </a:rPr>
            <a:t>із захисту дисертацій на здобуття наукового ступеня доктора (кандидата) педагогічних наук </a:t>
          </a:r>
        </a:p>
        <a:p>
          <a:r>
            <a:rPr lang="uk-UA" sz="1600" b="1" dirty="0">
              <a:effectLst/>
              <a:latin typeface="+mn-lt"/>
              <a:cs typeface="Times New Roman" pitchFamily="18" charset="0"/>
            </a:rPr>
            <a:t>зі спеціальностей: </a:t>
          </a:r>
        </a:p>
        <a:p>
          <a:r>
            <a:rPr lang="uk-UA" sz="1600" b="1" dirty="0">
              <a:effectLst/>
              <a:latin typeface="+mn-lt"/>
              <a:cs typeface="Times New Roman" pitchFamily="18" charset="0"/>
            </a:rPr>
            <a:t>13.00.02 - теорія та методика навчання (українська мова);</a:t>
          </a:r>
        </a:p>
        <a:p>
          <a:r>
            <a:rPr lang="uk-UA" sz="1600" b="1" dirty="0">
              <a:effectLst/>
              <a:latin typeface="+mn-lt"/>
              <a:cs typeface="Times New Roman" pitchFamily="18" charset="0"/>
            </a:rPr>
            <a:t>13.00.02 - теорія та методика навчання (російська мова)</a:t>
          </a:r>
          <a:endParaRPr lang="ru-RU" sz="1600" dirty="0">
            <a:latin typeface="+mn-lt"/>
            <a:cs typeface="Times New Roman" pitchFamily="18" charset="0"/>
          </a:endParaRPr>
        </a:p>
      </dgm:t>
    </dgm:pt>
    <dgm:pt modelId="{04005937-1ADF-4B00-893B-A5F09F39F739}" type="parTrans" cxnId="{48D3707D-759E-4469-AC94-D53FF5127011}">
      <dgm:prSet/>
      <dgm:spPr/>
      <dgm:t>
        <a:bodyPr/>
        <a:lstStyle/>
        <a:p>
          <a:endParaRPr lang="ru-RU" sz="1600"/>
        </a:p>
      </dgm:t>
    </dgm:pt>
    <dgm:pt modelId="{78ACB38F-C7B4-4F06-A0D3-16899AEDFF65}" type="sibTrans" cxnId="{48D3707D-759E-4469-AC94-D53FF5127011}">
      <dgm:prSet/>
      <dgm:spPr/>
      <dgm:t>
        <a:bodyPr/>
        <a:lstStyle/>
        <a:p>
          <a:endParaRPr lang="ru-RU" sz="1600"/>
        </a:p>
      </dgm:t>
    </dgm:pt>
    <dgm:pt modelId="{0563010B-5D3C-416D-803C-1527953F70DB}">
      <dgm:prSet phldrT="[Текст]" custT="1"/>
      <dgm:spPr/>
      <dgm:t>
        <a:bodyPr/>
        <a:lstStyle/>
        <a:p>
          <a:r>
            <a:rPr lang="uk-UA" sz="1600" b="1" dirty="0">
              <a:effectLst/>
              <a:latin typeface="+mn-lt"/>
              <a:cs typeface="Times New Roman" pitchFamily="18" charset="0"/>
            </a:rPr>
            <a:t>Голова спецради – </a:t>
          </a:r>
          <a:r>
            <a:rPr lang="uk-UA" sz="1600" b="1" dirty="0" err="1">
              <a:effectLst/>
              <a:latin typeface="+mn-lt"/>
              <a:cs typeface="Times New Roman" pitchFamily="18" charset="0"/>
            </a:rPr>
            <a:t>д.пед.н</a:t>
          </a:r>
          <a:r>
            <a:rPr lang="uk-UA" sz="1600" b="1" dirty="0">
              <a:effectLst/>
              <a:latin typeface="+mn-lt"/>
              <a:cs typeface="Times New Roman" pitchFamily="18" charset="0"/>
            </a:rPr>
            <a:t>., проф. ПЕНТИЛЮК М.І.</a:t>
          </a:r>
          <a:r>
            <a:rPr lang="en-US" sz="1600" b="1" dirty="0">
              <a:effectLst/>
              <a:latin typeface="+mn-lt"/>
              <a:cs typeface="Times New Roman" pitchFamily="18" charset="0"/>
            </a:rPr>
            <a:t> </a:t>
          </a:r>
          <a:endParaRPr lang="ru-RU" sz="1600" dirty="0">
            <a:latin typeface="+mn-lt"/>
            <a:cs typeface="Times New Roman" pitchFamily="18" charset="0"/>
          </a:endParaRPr>
        </a:p>
      </dgm:t>
    </dgm:pt>
    <dgm:pt modelId="{8AED0822-EDC8-4BA0-8830-AFD832932625}" type="parTrans" cxnId="{E4CB7F17-4D43-42D7-9A50-119D1266C19B}">
      <dgm:prSet/>
      <dgm:spPr/>
      <dgm:t>
        <a:bodyPr/>
        <a:lstStyle/>
        <a:p>
          <a:endParaRPr lang="ru-RU" sz="1600"/>
        </a:p>
      </dgm:t>
    </dgm:pt>
    <dgm:pt modelId="{6F2007DA-9EEA-461F-B298-E65A9F2B28E9}" type="sibTrans" cxnId="{E4CB7F17-4D43-42D7-9A50-119D1266C19B}">
      <dgm:prSet/>
      <dgm:spPr/>
      <dgm:t>
        <a:bodyPr/>
        <a:lstStyle/>
        <a:p>
          <a:endParaRPr lang="ru-RU" sz="1600"/>
        </a:p>
      </dgm:t>
    </dgm:pt>
    <dgm:pt modelId="{E789923D-BAF2-485D-806A-2EE7718D8938}">
      <dgm:prSet phldrT="[Текст]" custT="1"/>
      <dgm:spPr/>
      <dgm:t>
        <a:bodyPr/>
        <a:lstStyle/>
        <a:p>
          <a:r>
            <a:rPr lang="uk-UA" altLang="uk-UA" sz="1600" b="1" dirty="0">
              <a:effectLst/>
              <a:latin typeface="+mn-lt"/>
              <a:cs typeface="Times New Roman" pitchFamily="18" charset="0"/>
            </a:rPr>
            <a:t>Спеціалізована вчена рада</a:t>
          </a:r>
        </a:p>
        <a:p>
          <a:r>
            <a:rPr kumimoji="0" lang="uk-UA" sz="1600" b="1" dirty="0">
              <a:effectLst/>
              <a:latin typeface="+mn-lt"/>
              <a:ea typeface="+mn-ea"/>
              <a:cs typeface="Times New Roman" pitchFamily="18" charset="0"/>
            </a:rPr>
            <a:t>К 67.051.02</a:t>
          </a:r>
        </a:p>
        <a:p>
          <a:r>
            <a:rPr lang="uk-UA" altLang="uk-UA" sz="1600" b="1" dirty="0">
              <a:effectLst/>
              <a:latin typeface="+mn-lt"/>
              <a:cs typeface="Times New Roman" pitchFamily="18" charset="0"/>
            </a:rPr>
            <a:t>із захисту дисертацій на здобуття наукового ступеня кандидата педагогічних наук </a:t>
          </a:r>
        </a:p>
        <a:p>
          <a:r>
            <a:rPr lang="uk-UA" altLang="uk-UA" sz="1600" b="1" dirty="0">
              <a:effectLst/>
              <a:latin typeface="+mn-lt"/>
              <a:cs typeface="Times New Roman" pitchFamily="18" charset="0"/>
            </a:rPr>
            <a:t>зі спеціальностей: </a:t>
          </a:r>
        </a:p>
        <a:p>
          <a:r>
            <a:rPr lang="uk-UA" altLang="uk-UA" sz="1600" b="1" dirty="0">
              <a:effectLst/>
              <a:latin typeface="+mn-lt"/>
              <a:cs typeface="Times New Roman" pitchFamily="18" charset="0"/>
            </a:rPr>
            <a:t>13.00.02 - теорія та методика навчання (математика); </a:t>
          </a:r>
          <a:br>
            <a:rPr lang="en-US" altLang="uk-UA" sz="1600" b="1" dirty="0">
              <a:effectLst/>
              <a:latin typeface="+mn-lt"/>
              <a:cs typeface="Times New Roman" pitchFamily="18" charset="0"/>
            </a:rPr>
          </a:br>
          <a:r>
            <a:rPr lang="uk-UA" altLang="uk-UA" sz="1600" b="1" dirty="0">
              <a:effectLst/>
              <a:latin typeface="+mn-lt"/>
              <a:cs typeface="Times New Roman" pitchFamily="18" charset="0"/>
            </a:rPr>
            <a:t>13.00.04 - теорія та методика професійної освіти</a:t>
          </a:r>
          <a:endParaRPr lang="ru-RU" sz="1600" dirty="0">
            <a:latin typeface="+mn-lt"/>
            <a:cs typeface="Times New Roman" pitchFamily="18" charset="0"/>
          </a:endParaRPr>
        </a:p>
      </dgm:t>
    </dgm:pt>
    <dgm:pt modelId="{32916061-5A42-4DD7-AA54-25910BC548B2}" type="parTrans" cxnId="{5FC84421-6DCA-48F3-B57B-5E8C496E43FE}">
      <dgm:prSet/>
      <dgm:spPr/>
      <dgm:t>
        <a:bodyPr/>
        <a:lstStyle/>
        <a:p>
          <a:endParaRPr lang="ru-RU" sz="1600"/>
        </a:p>
      </dgm:t>
    </dgm:pt>
    <dgm:pt modelId="{975DBE83-1A83-4449-B3E1-16A4ECD8E571}" type="sibTrans" cxnId="{5FC84421-6DCA-48F3-B57B-5E8C496E43FE}">
      <dgm:prSet/>
      <dgm:spPr/>
      <dgm:t>
        <a:bodyPr/>
        <a:lstStyle/>
        <a:p>
          <a:endParaRPr lang="ru-RU" sz="1600"/>
        </a:p>
      </dgm:t>
    </dgm:pt>
    <dgm:pt modelId="{F6F038C2-7A4E-4EEA-9318-4CCA64A6F843}">
      <dgm:prSet phldrT="[Текст]" custT="1"/>
      <dgm:spPr/>
      <dgm:t>
        <a:bodyPr/>
        <a:lstStyle/>
        <a:p>
          <a:r>
            <a:rPr lang="uk-UA" altLang="uk-UA" sz="1600" b="1" dirty="0">
              <a:effectLst/>
              <a:latin typeface="+mn-lt"/>
              <a:cs typeface="Times New Roman" pitchFamily="18" charset="0"/>
            </a:rPr>
            <a:t>Голова спецради – </a:t>
          </a:r>
          <a:r>
            <a:rPr lang="uk-UA" altLang="uk-UA" sz="1600" b="1" dirty="0" err="1">
              <a:effectLst/>
              <a:latin typeface="+mn-lt"/>
              <a:cs typeface="Times New Roman" pitchFamily="18" charset="0"/>
            </a:rPr>
            <a:t>д.пед.н</a:t>
          </a:r>
          <a:r>
            <a:rPr lang="uk-UA" altLang="uk-UA" sz="1600" b="1" dirty="0">
              <a:effectLst/>
              <a:latin typeface="+mn-lt"/>
              <a:cs typeface="Times New Roman" pitchFamily="18" charset="0"/>
            </a:rPr>
            <a:t>., проф. </a:t>
          </a:r>
          <a:r>
            <a:rPr lang="uk-UA" altLang="uk-UA" sz="1600" b="1" cap="all" baseline="0" dirty="0">
              <a:effectLst/>
              <a:latin typeface="+mn-lt"/>
              <a:cs typeface="Times New Roman" pitchFamily="18" charset="0"/>
            </a:rPr>
            <a:t>СПІВАКОВСЬКИЙ </a:t>
          </a:r>
          <a:r>
            <a:rPr lang="uk-UA" altLang="uk-UA" sz="1600" b="1" cap="all" baseline="0" dirty="0" err="1">
              <a:effectLst/>
              <a:latin typeface="+mn-lt"/>
              <a:cs typeface="Times New Roman" pitchFamily="18" charset="0"/>
            </a:rPr>
            <a:t>о.в</a:t>
          </a:r>
          <a:r>
            <a:rPr lang="uk-UA" altLang="uk-UA" sz="1600" b="1" cap="all" baseline="0" dirty="0">
              <a:effectLst/>
              <a:latin typeface="+mn-lt"/>
              <a:cs typeface="Times New Roman" pitchFamily="18" charset="0"/>
            </a:rPr>
            <a:t>.</a:t>
          </a:r>
          <a:endParaRPr lang="ru-RU" sz="1600" dirty="0">
            <a:latin typeface="+mn-lt"/>
            <a:cs typeface="Times New Roman" pitchFamily="18" charset="0"/>
          </a:endParaRPr>
        </a:p>
      </dgm:t>
    </dgm:pt>
    <dgm:pt modelId="{9AD2C7EB-4093-4FED-877B-7D7EC322717C}" type="parTrans" cxnId="{EF081FE0-C0E5-422B-B960-09BB791DEF15}">
      <dgm:prSet/>
      <dgm:spPr/>
      <dgm:t>
        <a:bodyPr/>
        <a:lstStyle/>
        <a:p>
          <a:endParaRPr lang="ru-RU" sz="1600"/>
        </a:p>
      </dgm:t>
    </dgm:pt>
    <dgm:pt modelId="{DAF3F6C2-C3B2-4B51-9EE8-9BFC0CDD52F4}" type="sibTrans" cxnId="{EF081FE0-C0E5-422B-B960-09BB791DEF15}">
      <dgm:prSet/>
      <dgm:spPr/>
      <dgm:t>
        <a:bodyPr/>
        <a:lstStyle/>
        <a:p>
          <a:endParaRPr lang="ru-RU" sz="1600"/>
        </a:p>
      </dgm:t>
    </dgm:pt>
    <dgm:pt modelId="{9FE1A035-49D5-4C86-9182-50BB78153DA0}">
      <dgm:prSet phldrT="[Текст]" custT="1"/>
      <dgm:spPr/>
      <dgm:t>
        <a:bodyPr/>
        <a:lstStyle/>
        <a:p>
          <a:r>
            <a:rPr lang="uk-UA" sz="1600" b="1" dirty="0">
              <a:latin typeface="+mn-lt"/>
              <a:cs typeface="Times New Roman" pitchFamily="18" charset="0"/>
            </a:rPr>
            <a:t>Спеціалізована вчена рада</a:t>
          </a:r>
        </a:p>
        <a:p>
          <a:r>
            <a:rPr lang="uk-UA" sz="1600" b="1" dirty="0">
              <a:latin typeface="+mn-lt"/>
              <a:cs typeface="Times New Roman" pitchFamily="18" charset="0"/>
            </a:rPr>
            <a:t> К 67.051.05 </a:t>
          </a:r>
        </a:p>
        <a:p>
          <a:r>
            <a:rPr lang="uk-UA" sz="1600" b="1" dirty="0">
              <a:latin typeface="+mn-lt"/>
              <a:cs typeface="Times New Roman" pitchFamily="18" charset="0"/>
            </a:rPr>
            <a:t>із захисту дисертацій на здобуття наукового ступеня кандидата філологічних наук </a:t>
          </a:r>
        </a:p>
        <a:p>
          <a:r>
            <a:rPr lang="uk-UA" sz="1600" b="1" dirty="0">
              <a:latin typeface="+mn-lt"/>
              <a:cs typeface="Times New Roman" pitchFamily="18" charset="0"/>
            </a:rPr>
            <a:t>зі спеціальності 10.02.04 – германські мови</a:t>
          </a:r>
          <a:endParaRPr lang="ru-RU" sz="1600" dirty="0">
            <a:latin typeface="+mn-lt"/>
            <a:cs typeface="Times New Roman" pitchFamily="18" charset="0"/>
          </a:endParaRPr>
        </a:p>
      </dgm:t>
    </dgm:pt>
    <dgm:pt modelId="{C6AE4750-CBC6-4EA3-A839-33EA0C874C83}" type="parTrans" cxnId="{3F1FBF3B-EF41-445D-8E0C-E1A3992C8A79}">
      <dgm:prSet/>
      <dgm:spPr/>
      <dgm:t>
        <a:bodyPr/>
        <a:lstStyle/>
        <a:p>
          <a:endParaRPr lang="ru-RU" sz="1600"/>
        </a:p>
      </dgm:t>
    </dgm:pt>
    <dgm:pt modelId="{F4CB6A27-AD37-4C1E-9061-6210B5ABAC7A}" type="sibTrans" cxnId="{3F1FBF3B-EF41-445D-8E0C-E1A3992C8A79}">
      <dgm:prSet/>
      <dgm:spPr/>
      <dgm:t>
        <a:bodyPr/>
        <a:lstStyle/>
        <a:p>
          <a:endParaRPr lang="ru-RU" sz="1600"/>
        </a:p>
      </dgm:t>
    </dgm:pt>
    <dgm:pt modelId="{64711EBF-2265-4A2C-8D61-4977624B0C4A}">
      <dgm:prSet phldrT="[Текст]" custT="1"/>
      <dgm:spPr/>
      <dgm:t>
        <a:bodyPr/>
        <a:lstStyle/>
        <a:p>
          <a:r>
            <a:rPr lang="uk-UA" altLang="uk-UA" sz="1600" b="1" dirty="0">
              <a:effectLst/>
              <a:latin typeface="+mn-lt"/>
              <a:cs typeface="Times New Roman" pitchFamily="18" charset="0"/>
            </a:rPr>
            <a:t>Голова спецради – </a:t>
          </a:r>
          <a:r>
            <a:rPr lang="uk-UA" altLang="uk-UA" sz="1600" b="1" dirty="0" err="1">
              <a:effectLst/>
              <a:latin typeface="+mn-lt"/>
              <a:cs typeface="Times New Roman" pitchFamily="18" charset="0"/>
            </a:rPr>
            <a:t>д.філол.н</a:t>
          </a:r>
          <a:r>
            <a:rPr lang="uk-UA" altLang="uk-UA" sz="1600" b="1" dirty="0">
              <a:effectLst/>
              <a:latin typeface="+mn-lt"/>
              <a:cs typeface="Times New Roman" pitchFamily="18" charset="0"/>
            </a:rPr>
            <a:t>., </a:t>
          </a:r>
          <a:br>
            <a:rPr lang="uk-UA" altLang="uk-UA" sz="1600" b="1" dirty="0">
              <a:effectLst/>
              <a:latin typeface="+mn-lt"/>
              <a:cs typeface="Times New Roman" pitchFamily="18" charset="0"/>
            </a:rPr>
          </a:br>
          <a:r>
            <a:rPr lang="uk-UA" altLang="uk-UA" sz="1600" b="1" dirty="0">
              <a:effectLst/>
              <a:latin typeface="+mn-lt"/>
              <a:cs typeface="Times New Roman" pitchFamily="18" charset="0"/>
            </a:rPr>
            <a:t>проф. </a:t>
          </a:r>
          <a:r>
            <a:rPr lang="uk-UA" altLang="uk-UA" sz="1600" b="1" cap="all" baseline="0" dirty="0" err="1">
              <a:effectLst/>
              <a:latin typeface="+mn-lt"/>
              <a:cs typeface="Times New Roman" pitchFamily="18" charset="0"/>
            </a:rPr>
            <a:t>Бєлєхова</a:t>
          </a:r>
          <a:r>
            <a:rPr lang="uk-UA" altLang="uk-UA" sz="1600" b="1" cap="all" baseline="0" dirty="0">
              <a:effectLst/>
              <a:latin typeface="+mn-lt"/>
              <a:cs typeface="Times New Roman" pitchFamily="18" charset="0"/>
            </a:rPr>
            <a:t> Л.І.</a:t>
          </a:r>
          <a:endParaRPr lang="ru-RU" sz="1600" dirty="0">
            <a:latin typeface="+mn-lt"/>
            <a:cs typeface="Times New Roman" pitchFamily="18" charset="0"/>
          </a:endParaRPr>
        </a:p>
      </dgm:t>
    </dgm:pt>
    <dgm:pt modelId="{FFB11D90-3ECC-4845-964F-FE4A75F7BB6E}" type="parTrans" cxnId="{D86A4216-A95B-4643-950E-D7197A225317}">
      <dgm:prSet/>
      <dgm:spPr/>
      <dgm:t>
        <a:bodyPr/>
        <a:lstStyle/>
        <a:p>
          <a:endParaRPr lang="ru-RU" sz="1600"/>
        </a:p>
      </dgm:t>
    </dgm:pt>
    <dgm:pt modelId="{CB3F269B-6F63-4F7C-961A-CA4D0B7A3C65}" type="sibTrans" cxnId="{D86A4216-A95B-4643-950E-D7197A225317}">
      <dgm:prSet/>
      <dgm:spPr/>
      <dgm:t>
        <a:bodyPr/>
        <a:lstStyle/>
        <a:p>
          <a:endParaRPr lang="ru-RU" sz="1600"/>
        </a:p>
      </dgm:t>
    </dgm:pt>
    <dgm:pt modelId="{FEEA8B3D-BF7E-45C5-8D28-6E1CDDC70749}" type="pres">
      <dgm:prSet presAssocID="{4149EA81-5745-420E-92C8-5BB3BAD690A6}" presName="Name0" presStyleCnt="0">
        <dgm:presLayoutVars>
          <dgm:dir/>
          <dgm:animLvl val="lvl"/>
          <dgm:resizeHandles val="exact"/>
        </dgm:presLayoutVars>
      </dgm:prSet>
      <dgm:spPr/>
    </dgm:pt>
    <dgm:pt modelId="{40EF68EA-0764-405A-9C36-A9202148479F}" type="pres">
      <dgm:prSet presAssocID="{497E5234-4DB8-46CB-9E30-885A79AD099E}" presName="linNode" presStyleCnt="0"/>
      <dgm:spPr/>
    </dgm:pt>
    <dgm:pt modelId="{B1008870-32AE-4687-A37E-730B4F62A179}" type="pres">
      <dgm:prSet presAssocID="{497E5234-4DB8-46CB-9E30-885A79AD099E}" presName="parentText" presStyleLbl="node1" presStyleIdx="0" presStyleCnt="3" custScaleX="367921" custScaleY="71905" custLinFactNeighborX="-625" custLinFactNeighborY="-9298">
        <dgm:presLayoutVars>
          <dgm:chMax val="1"/>
          <dgm:bulletEnabled val="1"/>
        </dgm:presLayoutVars>
      </dgm:prSet>
      <dgm:spPr/>
    </dgm:pt>
    <dgm:pt modelId="{A463F04E-345F-4CF4-8082-C3A944C1BD21}" type="pres">
      <dgm:prSet presAssocID="{497E5234-4DB8-46CB-9E30-885A79AD099E}" presName="descendantText" presStyleLbl="alignAccFollowNode1" presStyleIdx="0" presStyleCnt="3" custScaleY="47875">
        <dgm:presLayoutVars>
          <dgm:bulletEnabled val="1"/>
        </dgm:presLayoutVars>
      </dgm:prSet>
      <dgm:spPr/>
    </dgm:pt>
    <dgm:pt modelId="{23D23BDC-577E-4091-8852-81259B1C20D2}" type="pres">
      <dgm:prSet presAssocID="{78ACB38F-C7B4-4F06-A0D3-16899AEDFF65}" presName="sp" presStyleCnt="0"/>
      <dgm:spPr/>
    </dgm:pt>
    <dgm:pt modelId="{3CD11B81-E02B-440C-8511-F2FB23288B2F}" type="pres">
      <dgm:prSet presAssocID="{E789923D-BAF2-485D-806A-2EE7718D8938}" presName="linNode" presStyleCnt="0"/>
      <dgm:spPr/>
    </dgm:pt>
    <dgm:pt modelId="{A101B448-D1FF-4E4B-83B1-231F5FEFC508}" type="pres">
      <dgm:prSet presAssocID="{E789923D-BAF2-485D-806A-2EE7718D8938}" presName="parentText" presStyleLbl="node1" presStyleIdx="1" presStyleCnt="3" custScaleX="367921" custScaleY="64641">
        <dgm:presLayoutVars>
          <dgm:chMax val="1"/>
          <dgm:bulletEnabled val="1"/>
        </dgm:presLayoutVars>
      </dgm:prSet>
      <dgm:spPr/>
    </dgm:pt>
    <dgm:pt modelId="{8138C715-7E42-4D21-9CD2-5BDE3DF69C88}" type="pres">
      <dgm:prSet presAssocID="{E789923D-BAF2-485D-806A-2EE7718D8938}" presName="descendantText" presStyleLbl="alignAccFollowNode1" presStyleIdx="1" presStyleCnt="3" custScaleY="47875">
        <dgm:presLayoutVars>
          <dgm:bulletEnabled val="1"/>
        </dgm:presLayoutVars>
      </dgm:prSet>
      <dgm:spPr/>
    </dgm:pt>
    <dgm:pt modelId="{2333E229-E012-4EB2-A371-AE2F7E672B00}" type="pres">
      <dgm:prSet presAssocID="{975DBE83-1A83-4449-B3E1-16A4ECD8E571}" presName="sp" presStyleCnt="0"/>
      <dgm:spPr/>
    </dgm:pt>
    <dgm:pt modelId="{1CD51CCF-2441-45A0-9071-5793D497F296}" type="pres">
      <dgm:prSet presAssocID="{9FE1A035-49D5-4C86-9182-50BB78153DA0}" presName="linNode" presStyleCnt="0"/>
      <dgm:spPr/>
    </dgm:pt>
    <dgm:pt modelId="{E17EAC35-294D-42D8-8052-C923DDE12C1B}" type="pres">
      <dgm:prSet presAssocID="{9FE1A035-49D5-4C86-9182-50BB78153DA0}" presName="parentText" presStyleLbl="node1" presStyleIdx="2" presStyleCnt="3" custScaleX="367921" custScaleY="59820">
        <dgm:presLayoutVars>
          <dgm:chMax val="1"/>
          <dgm:bulletEnabled val="1"/>
        </dgm:presLayoutVars>
      </dgm:prSet>
      <dgm:spPr/>
    </dgm:pt>
    <dgm:pt modelId="{6896193A-0D6C-4708-9646-934ADF308CE1}" type="pres">
      <dgm:prSet presAssocID="{9FE1A035-49D5-4C86-9182-50BB78153DA0}" presName="descendantText" presStyleLbl="alignAccFollowNode1" presStyleIdx="2" presStyleCnt="3" custScaleY="47875">
        <dgm:presLayoutVars>
          <dgm:bulletEnabled val="1"/>
        </dgm:presLayoutVars>
      </dgm:prSet>
      <dgm:spPr/>
    </dgm:pt>
  </dgm:ptLst>
  <dgm:cxnLst>
    <dgm:cxn modelId="{D86A4216-A95B-4643-950E-D7197A225317}" srcId="{9FE1A035-49D5-4C86-9182-50BB78153DA0}" destId="{64711EBF-2265-4A2C-8D61-4977624B0C4A}" srcOrd="0" destOrd="0" parTransId="{FFB11D90-3ECC-4845-964F-FE4A75F7BB6E}" sibTransId="{CB3F269B-6F63-4F7C-961A-CA4D0B7A3C65}"/>
    <dgm:cxn modelId="{E4CB7F17-4D43-42D7-9A50-119D1266C19B}" srcId="{497E5234-4DB8-46CB-9E30-885A79AD099E}" destId="{0563010B-5D3C-416D-803C-1527953F70DB}" srcOrd="0" destOrd="0" parTransId="{8AED0822-EDC8-4BA0-8830-AFD832932625}" sibTransId="{6F2007DA-9EEA-461F-B298-E65A9F2B28E9}"/>
    <dgm:cxn modelId="{5FC84421-6DCA-48F3-B57B-5E8C496E43FE}" srcId="{4149EA81-5745-420E-92C8-5BB3BAD690A6}" destId="{E789923D-BAF2-485D-806A-2EE7718D8938}" srcOrd="1" destOrd="0" parTransId="{32916061-5A42-4DD7-AA54-25910BC548B2}" sibTransId="{975DBE83-1A83-4449-B3E1-16A4ECD8E571}"/>
    <dgm:cxn modelId="{A394C325-7A87-43E9-81F2-61FE08D4A681}" type="presOf" srcId="{0563010B-5D3C-416D-803C-1527953F70DB}" destId="{A463F04E-345F-4CF4-8082-C3A944C1BD21}" srcOrd="0" destOrd="0" presId="urn:microsoft.com/office/officeart/2005/8/layout/vList5"/>
    <dgm:cxn modelId="{3F1FBF3B-EF41-445D-8E0C-E1A3992C8A79}" srcId="{4149EA81-5745-420E-92C8-5BB3BAD690A6}" destId="{9FE1A035-49D5-4C86-9182-50BB78153DA0}" srcOrd="2" destOrd="0" parTransId="{C6AE4750-CBC6-4EA3-A839-33EA0C874C83}" sibTransId="{F4CB6A27-AD37-4C1E-9061-6210B5ABAC7A}"/>
    <dgm:cxn modelId="{1606505E-E863-4F28-A02A-7618A723E288}" type="presOf" srcId="{64711EBF-2265-4A2C-8D61-4977624B0C4A}" destId="{6896193A-0D6C-4708-9646-934ADF308CE1}" srcOrd="0" destOrd="0" presId="urn:microsoft.com/office/officeart/2005/8/layout/vList5"/>
    <dgm:cxn modelId="{CBEB7961-EE42-46F3-A586-215698268373}" type="presOf" srcId="{497E5234-4DB8-46CB-9E30-885A79AD099E}" destId="{B1008870-32AE-4687-A37E-730B4F62A179}" srcOrd="0" destOrd="0" presId="urn:microsoft.com/office/officeart/2005/8/layout/vList5"/>
    <dgm:cxn modelId="{47C9104D-1D1A-4ED7-ABD3-B9EF4954792E}" type="presOf" srcId="{F6F038C2-7A4E-4EEA-9318-4CCA64A6F843}" destId="{8138C715-7E42-4D21-9CD2-5BDE3DF69C88}" srcOrd="0" destOrd="0" presId="urn:microsoft.com/office/officeart/2005/8/layout/vList5"/>
    <dgm:cxn modelId="{48D3707D-759E-4469-AC94-D53FF5127011}" srcId="{4149EA81-5745-420E-92C8-5BB3BAD690A6}" destId="{497E5234-4DB8-46CB-9E30-885A79AD099E}" srcOrd="0" destOrd="0" parTransId="{04005937-1ADF-4B00-893B-A5F09F39F739}" sibTransId="{78ACB38F-C7B4-4F06-A0D3-16899AEDFF65}"/>
    <dgm:cxn modelId="{6D423D7E-1899-48B1-BE89-F9D068FBC544}" type="presOf" srcId="{E789923D-BAF2-485D-806A-2EE7718D8938}" destId="{A101B448-D1FF-4E4B-83B1-231F5FEFC508}" srcOrd="0" destOrd="0" presId="urn:microsoft.com/office/officeart/2005/8/layout/vList5"/>
    <dgm:cxn modelId="{DE9F4DAA-947F-4833-BE32-E4761D67CB1D}" type="presOf" srcId="{9FE1A035-49D5-4C86-9182-50BB78153DA0}" destId="{E17EAC35-294D-42D8-8052-C923DDE12C1B}" srcOrd="0" destOrd="0" presId="urn:microsoft.com/office/officeart/2005/8/layout/vList5"/>
    <dgm:cxn modelId="{F5434AC7-EDFF-4DE0-86CA-5D53B7761E8E}" type="presOf" srcId="{4149EA81-5745-420E-92C8-5BB3BAD690A6}" destId="{FEEA8B3D-BF7E-45C5-8D28-6E1CDDC70749}" srcOrd="0" destOrd="0" presId="urn:microsoft.com/office/officeart/2005/8/layout/vList5"/>
    <dgm:cxn modelId="{EF081FE0-C0E5-422B-B960-09BB791DEF15}" srcId="{E789923D-BAF2-485D-806A-2EE7718D8938}" destId="{F6F038C2-7A4E-4EEA-9318-4CCA64A6F843}" srcOrd="0" destOrd="0" parTransId="{9AD2C7EB-4093-4FED-877B-7D7EC322717C}" sibTransId="{DAF3F6C2-C3B2-4B51-9EE8-9BFC0CDD52F4}"/>
    <dgm:cxn modelId="{32D55347-3783-4145-BF08-349D6C4E020B}" type="presParOf" srcId="{FEEA8B3D-BF7E-45C5-8D28-6E1CDDC70749}" destId="{40EF68EA-0764-405A-9C36-A9202148479F}" srcOrd="0" destOrd="0" presId="urn:microsoft.com/office/officeart/2005/8/layout/vList5"/>
    <dgm:cxn modelId="{A3DDAB6B-56FD-4CAA-8BBE-B4765BFEAD92}" type="presParOf" srcId="{40EF68EA-0764-405A-9C36-A9202148479F}" destId="{B1008870-32AE-4687-A37E-730B4F62A179}" srcOrd="0" destOrd="0" presId="urn:microsoft.com/office/officeart/2005/8/layout/vList5"/>
    <dgm:cxn modelId="{9AC57D1B-6494-4219-B599-380D54CADA5C}" type="presParOf" srcId="{40EF68EA-0764-405A-9C36-A9202148479F}" destId="{A463F04E-345F-4CF4-8082-C3A944C1BD21}" srcOrd="1" destOrd="0" presId="urn:microsoft.com/office/officeart/2005/8/layout/vList5"/>
    <dgm:cxn modelId="{F2BED703-540E-49BC-9198-A88D32895667}" type="presParOf" srcId="{FEEA8B3D-BF7E-45C5-8D28-6E1CDDC70749}" destId="{23D23BDC-577E-4091-8852-81259B1C20D2}" srcOrd="1" destOrd="0" presId="urn:microsoft.com/office/officeart/2005/8/layout/vList5"/>
    <dgm:cxn modelId="{EB5A62B6-2D71-4412-BE00-A3CFDD010F75}" type="presParOf" srcId="{FEEA8B3D-BF7E-45C5-8D28-6E1CDDC70749}" destId="{3CD11B81-E02B-440C-8511-F2FB23288B2F}" srcOrd="2" destOrd="0" presId="urn:microsoft.com/office/officeart/2005/8/layout/vList5"/>
    <dgm:cxn modelId="{9720DC5B-0860-45DF-B564-96E20E8EB5B7}" type="presParOf" srcId="{3CD11B81-E02B-440C-8511-F2FB23288B2F}" destId="{A101B448-D1FF-4E4B-83B1-231F5FEFC508}" srcOrd="0" destOrd="0" presId="urn:microsoft.com/office/officeart/2005/8/layout/vList5"/>
    <dgm:cxn modelId="{BFAFC444-32D5-4313-8909-7C71D28FA69B}" type="presParOf" srcId="{3CD11B81-E02B-440C-8511-F2FB23288B2F}" destId="{8138C715-7E42-4D21-9CD2-5BDE3DF69C88}" srcOrd="1" destOrd="0" presId="urn:microsoft.com/office/officeart/2005/8/layout/vList5"/>
    <dgm:cxn modelId="{4D855D1B-4560-459B-B76F-CA62A56F1FEE}" type="presParOf" srcId="{FEEA8B3D-BF7E-45C5-8D28-6E1CDDC70749}" destId="{2333E229-E012-4EB2-A371-AE2F7E672B00}" srcOrd="3" destOrd="0" presId="urn:microsoft.com/office/officeart/2005/8/layout/vList5"/>
    <dgm:cxn modelId="{E59A610C-0F0D-4778-8F93-07020333D598}" type="presParOf" srcId="{FEEA8B3D-BF7E-45C5-8D28-6E1CDDC70749}" destId="{1CD51CCF-2441-45A0-9071-5793D497F296}" srcOrd="4" destOrd="0" presId="urn:microsoft.com/office/officeart/2005/8/layout/vList5"/>
    <dgm:cxn modelId="{AB6B967F-0A01-4FC0-8BF7-5D5D2A32A82A}" type="presParOf" srcId="{1CD51CCF-2441-45A0-9071-5793D497F296}" destId="{E17EAC35-294D-42D8-8052-C923DDE12C1B}" srcOrd="0" destOrd="0" presId="urn:microsoft.com/office/officeart/2005/8/layout/vList5"/>
    <dgm:cxn modelId="{4C0EC7D3-23CD-4A2F-89C8-93706CB54690}" type="presParOf" srcId="{1CD51CCF-2441-45A0-9071-5793D497F296}" destId="{6896193A-0D6C-4708-9646-934ADF308CE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E1A1E2A-8C7D-4A8B-B3C8-58FFA76DAFE5}" type="doc">
      <dgm:prSet loTypeId="urn:microsoft.com/office/officeart/2005/8/layout/process1" loCatId="process" qsTypeId="urn:microsoft.com/office/officeart/2005/8/quickstyle/simple1" qsCatId="simple" csTypeId="urn:microsoft.com/office/officeart/2005/8/colors/colorful4" csCatId="colorful" phldr="1"/>
      <dgm:spPr/>
    </dgm:pt>
    <dgm:pt modelId="{BEEF158B-ED74-4AB2-A693-8A4056FD3EB9}">
      <dgm:prSet phldrT="[Текст]" custT="1"/>
      <dgm:spPr>
        <a:solidFill>
          <a:srgbClr val="F2A10E"/>
        </a:solidFill>
      </dgm:spPr>
      <dgm:t>
        <a:bodyPr/>
        <a:lstStyle/>
        <a:p>
          <a:r>
            <a:rPr lang="uk-UA" sz="2000" dirty="0"/>
            <a:t>діяло </a:t>
          </a:r>
          <a:r>
            <a:rPr lang="uk-UA" sz="2400" b="1" u="sng" dirty="0"/>
            <a:t>84</a:t>
          </a:r>
          <a:r>
            <a:rPr lang="uk-UA" sz="2000" dirty="0"/>
            <a:t> наукових об’єднань студентів</a:t>
          </a:r>
          <a:endParaRPr lang="ru-RU" sz="2000" dirty="0"/>
        </a:p>
      </dgm:t>
    </dgm:pt>
    <dgm:pt modelId="{83D52A8C-BD90-487F-9BBE-6691922328D1}" type="parTrans" cxnId="{5BC9EBA1-E61F-4906-8F6C-2B7BFA6D5577}">
      <dgm:prSet/>
      <dgm:spPr/>
      <dgm:t>
        <a:bodyPr/>
        <a:lstStyle/>
        <a:p>
          <a:endParaRPr lang="ru-RU"/>
        </a:p>
      </dgm:t>
    </dgm:pt>
    <dgm:pt modelId="{77FEE800-E9F1-44DB-A2B3-AF52A58476A8}" type="sibTrans" cxnId="{5BC9EBA1-E61F-4906-8F6C-2B7BFA6D5577}">
      <dgm:prSet/>
      <dgm:spPr>
        <a:solidFill>
          <a:srgbClr val="F2A10E"/>
        </a:solidFill>
      </dgm:spPr>
      <dgm:t>
        <a:bodyPr/>
        <a:lstStyle/>
        <a:p>
          <a:endParaRPr lang="ru-RU"/>
        </a:p>
      </dgm:t>
    </dgm:pt>
    <dgm:pt modelId="{1D5C00A8-16B1-442C-8084-820452C864AC}">
      <dgm:prSet phldrT="[Текст]" custT="1"/>
      <dgm:spPr/>
      <dgm:t>
        <a:bodyPr/>
        <a:lstStyle/>
        <a:p>
          <a:r>
            <a:rPr lang="uk-UA" sz="2000" dirty="0"/>
            <a:t>у виконанні науково-дослідних робіт кафедр взяли участь </a:t>
          </a:r>
          <a:r>
            <a:rPr lang="uk-UA" sz="2400" b="1" u="sng" dirty="0"/>
            <a:t>1030</a:t>
          </a:r>
          <a:r>
            <a:rPr lang="uk-UA" sz="2000" dirty="0"/>
            <a:t> студентів</a:t>
          </a:r>
          <a:endParaRPr lang="ru-RU" sz="2000" dirty="0"/>
        </a:p>
      </dgm:t>
    </dgm:pt>
    <dgm:pt modelId="{9098218E-C3F0-4093-A5C0-CEEB91248E5B}" type="parTrans" cxnId="{4C6E510D-985D-412B-8D5A-362FACFD3E65}">
      <dgm:prSet/>
      <dgm:spPr/>
      <dgm:t>
        <a:bodyPr/>
        <a:lstStyle/>
        <a:p>
          <a:endParaRPr lang="ru-RU"/>
        </a:p>
      </dgm:t>
    </dgm:pt>
    <dgm:pt modelId="{0F114294-F36B-46E6-B768-96ADB1127F0A}" type="sibTrans" cxnId="{4C6E510D-985D-412B-8D5A-362FACFD3E65}">
      <dgm:prSet/>
      <dgm:spPr/>
      <dgm:t>
        <a:bodyPr/>
        <a:lstStyle/>
        <a:p>
          <a:endParaRPr lang="ru-RU"/>
        </a:p>
      </dgm:t>
    </dgm:pt>
    <dgm:pt modelId="{46A5898D-D754-4153-A2C3-F96E752F6AA2}">
      <dgm:prSet phldrT="[Текст]" custT="1"/>
      <dgm:spPr/>
      <dgm:t>
        <a:bodyPr/>
        <a:lstStyle/>
        <a:p>
          <a:r>
            <a:rPr lang="uk-UA" sz="2000" dirty="0"/>
            <a:t>у </a:t>
          </a:r>
          <a:r>
            <a:rPr lang="uk-UA" sz="2400" b="1" u="sng" dirty="0"/>
            <a:t>24</a:t>
          </a:r>
          <a:r>
            <a:rPr lang="uk-UA" sz="2000" dirty="0"/>
            <a:t> науково-дослідних лабораторіях здійснювали дослідження </a:t>
          </a:r>
          <a:r>
            <a:rPr lang="uk-UA" sz="2000" b="1" u="sng" dirty="0"/>
            <a:t>344</a:t>
          </a:r>
          <a:r>
            <a:rPr lang="uk-UA" sz="2000" dirty="0"/>
            <a:t> студенти</a:t>
          </a:r>
          <a:endParaRPr lang="ru-RU" sz="2000" dirty="0"/>
        </a:p>
      </dgm:t>
    </dgm:pt>
    <dgm:pt modelId="{C58ADBBD-CBC1-4F07-B7FB-730B118AAF6E}" type="parTrans" cxnId="{9D2178F9-2541-49F5-AA9E-1DA322432314}">
      <dgm:prSet/>
      <dgm:spPr/>
      <dgm:t>
        <a:bodyPr/>
        <a:lstStyle/>
        <a:p>
          <a:endParaRPr lang="ru-RU"/>
        </a:p>
      </dgm:t>
    </dgm:pt>
    <dgm:pt modelId="{CF2033B6-BC50-41B2-899C-7DC637E1CD59}" type="sibTrans" cxnId="{9D2178F9-2541-49F5-AA9E-1DA322432314}">
      <dgm:prSet/>
      <dgm:spPr/>
      <dgm:t>
        <a:bodyPr/>
        <a:lstStyle/>
        <a:p>
          <a:endParaRPr lang="ru-RU"/>
        </a:p>
      </dgm:t>
    </dgm:pt>
    <dgm:pt modelId="{1B719C01-403E-440B-A4A8-8E06106B95C1}" type="pres">
      <dgm:prSet presAssocID="{BE1A1E2A-8C7D-4A8B-B3C8-58FFA76DAFE5}" presName="Name0" presStyleCnt="0">
        <dgm:presLayoutVars>
          <dgm:dir/>
          <dgm:resizeHandles val="exact"/>
        </dgm:presLayoutVars>
      </dgm:prSet>
      <dgm:spPr/>
    </dgm:pt>
    <dgm:pt modelId="{D093FC53-95F5-4637-9177-2B35AA5EA931}" type="pres">
      <dgm:prSet presAssocID="{BEEF158B-ED74-4AB2-A693-8A4056FD3EB9}" presName="node" presStyleLbl="node1" presStyleIdx="0" presStyleCnt="3">
        <dgm:presLayoutVars>
          <dgm:bulletEnabled val="1"/>
        </dgm:presLayoutVars>
      </dgm:prSet>
      <dgm:spPr/>
    </dgm:pt>
    <dgm:pt modelId="{A3E78F05-4A4C-4D04-9B14-A00BBBBF9884}" type="pres">
      <dgm:prSet presAssocID="{77FEE800-E9F1-44DB-A2B3-AF52A58476A8}" presName="sibTrans" presStyleLbl="sibTrans2D1" presStyleIdx="0" presStyleCnt="2"/>
      <dgm:spPr/>
    </dgm:pt>
    <dgm:pt modelId="{88517426-AD77-4402-9EE1-CA9F7DB8A15E}" type="pres">
      <dgm:prSet presAssocID="{77FEE800-E9F1-44DB-A2B3-AF52A58476A8}" presName="connectorText" presStyleLbl="sibTrans2D1" presStyleIdx="0" presStyleCnt="2"/>
      <dgm:spPr/>
    </dgm:pt>
    <dgm:pt modelId="{E10D4B3D-0342-4337-B476-E4E8951F97B1}" type="pres">
      <dgm:prSet presAssocID="{1D5C00A8-16B1-442C-8084-820452C864AC}" presName="node" presStyleLbl="node1" presStyleIdx="1" presStyleCnt="3">
        <dgm:presLayoutVars>
          <dgm:bulletEnabled val="1"/>
        </dgm:presLayoutVars>
      </dgm:prSet>
      <dgm:spPr/>
    </dgm:pt>
    <dgm:pt modelId="{3B5635C5-7020-434D-A5FC-F2ED370F6A0B}" type="pres">
      <dgm:prSet presAssocID="{0F114294-F36B-46E6-B768-96ADB1127F0A}" presName="sibTrans" presStyleLbl="sibTrans2D1" presStyleIdx="1" presStyleCnt="2"/>
      <dgm:spPr/>
    </dgm:pt>
    <dgm:pt modelId="{DD739893-99C5-43CE-9A1C-A8548B7D0E65}" type="pres">
      <dgm:prSet presAssocID="{0F114294-F36B-46E6-B768-96ADB1127F0A}" presName="connectorText" presStyleLbl="sibTrans2D1" presStyleIdx="1" presStyleCnt="2"/>
      <dgm:spPr/>
    </dgm:pt>
    <dgm:pt modelId="{EE9241FA-2F4B-4622-A10B-4D6980E80615}" type="pres">
      <dgm:prSet presAssocID="{46A5898D-D754-4153-A2C3-F96E752F6AA2}" presName="node" presStyleLbl="node1" presStyleIdx="2" presStyleCnt="3">
        <dgm:presLayoutVars>
          <dgm:bulletEnabled val="1"/>
        </dgm:presLayoutVars>
      </dgm:prSet>
      <dgm:spPr/>
    </dgm:pt>
  </dgm:ptLst>
  <dgm:cxnLst>
    <dgm:cxn modelId="{4C6E510D-985D-412B-8D5A-362FACFD3E65}" srcId="{BE1A1E2A-8C7D-4A8B-B3C8-58FFA76DAFE5}" destId="{1D5C00A8-16B1-442C-8084-820452C864AC}" srcOrd="1" destOrd="0" parTransId="{9098218E-C3F0-4093-A5C0-CEEB91248E5B}" sibTransId="{0F114294-F36B-46E6-B768-96ADB1127F0A}"/>
    <dgm:cxn modelId="{37C6A311-AB7F-4F2C-8CE6-EDDB2E92D0BC}" type="presOf" srcId="{0F114294-F36B-46E6-B768-96ADB1127F0A}" destId="{3B5635C5-7020-434D-A5FC-F2ED370F6A0B}" srcOrd="0" destOrd="0" presId="urn:microsoft.com/office/officeart/2005/8/layout/process1"/>
    <dgm:cxn modelId="{C56E7A28-F6F0-4731-A83D-38B315AD7222}" type="presOf" srcId="{0F114294-F36B-46E6-B768-96ADB1127F0A}" destId="{DD739893-99C5-43CE-9A1C-A8548B7D0E65}" srcOrd="1" destOrd="0" presId="urn:microsoft.com/office/officeart/2005/8/layout/process1"/>
    <dgm:cxn modelId="{E32E3844-3D06-405A-87E4-E7588AEF8E45}" type="presOf" srcId="{77FEE800-E9F1-44DB-A2B3-AF52A58476A8}" destId="{A3E78F05-4A4C-4D04-9B14-A00BBBBF9884}" srcOrd="0" destOrd="0" presId="urn:microsoft.com/office/officeart/2005/8/layout/process1"/>
    <dgm:cxn modelId="{BD13C56F-1CC3-4387-A3F5-1DC8ED7B9F1C}" type="presOf" srcId="{46A5898D-D754-4153-A2C3-F96E752F6AA2}" destId="{EE9241FA-2F4B-4622-A10B-4D6980E80615}" srcOrd="0" destOrd="0" presId="urn:microsoft.com/office/officeart/2005/8/layout/process1"/>
    <dgm:cxn modelId="{5BC9EBA1-E61F-4906-8F6C-2B7BFA6D5577}" srcId="{BE1A1E2A-8C7D-4A8B-B3C8-58FFA76DAFE5}" destId="{BEEF158B-ED74-4AB2-A693-8A4056FD3EB9}" srcOrd="0" destOrd="0" parTransId="{83D52A8C-BD90-487F-9BBE-6691922328D1}" sibTransId="{77FEE800-E9F1-44DB-A2B3-AF52A58476A8}"/>
    <dgm:cxn modelId="{A658F8A4-CED5-48D9-A24D-4CDCBB68558A}" type="presOf" srcId="{BE1A1E2A-8C7D-4A8B-B3C8-58FFA76DAFE5}" destId="{1B719C01-403E-440B-A4A8-8E06106B95C1}" srcOrd="0" destOrd="0" presId="urn:microsoft.com/office/officeart/2005/8/layout/process1"/>
    <dgm:cxn modelId="{017908A6-CB2D-41B7-8F56-D1DD2B4E1B48}" type="presOf" srcId="{1D5C00A8-16B1-442C-8084-820452C864AC}" destId="{E10D4B3D-0342-4337-B476-E4E8951F97B1}" srcOrd="0" destOrd="0" presId="urn:microsoft.com/office/officeart/2005/8/layout/process1"/>
    <dgm:cxn modelId="{2A2C76DE-41EB-4A79-8DC4-1389170C826E}" type="presOf" srcId="{BEEF158B-ED74-4AB2-A693-8A4056FD3EB9}" destId="{D093FC53-95F5-4637-9177-2B35AA5EA931}" srcOrd="0" destOrd="0" presId="urn:microsoft.com/office/officeart/2005/8/layout/process1"/>
    <dgm:cxn modelId="{9D2178F9-2541-49F5-AA9E-1DA322432314}" srcId="{BE1A1E2A-8C7D-4A8B-B3C8-58FFA76DAFE5}" destId="{46A5898D-D754-4153-A2C3-F96E752F6AA2}" srcOrd="2" destOrd="0" parTransId="{C58ADBBD-CBC1-4F07-B7FB-730B118AAF6E}" sibTransId="{CF2033B6-BC50-41B2-899C-7DC637E1CD59}"/>
    <dgm:cxn modelId="{B40626FF-C52F-4F90-B70B-CB671814C8F8}" type="presOf" srcId="{77FEE800-E9F1-44DB-A2B3-AF52A58476A8}" destId="{88517426-AD77-4402-9EE1-CA9F7DB8A15E}" srcOrd="1" destOrd="0" presId="urn:microsoft.com/office/officeart/2005/8/layout/process1"/>
    <dgm:cxn modelId="{F9828174-B164-408A-B21F-625DEEAE340C}" type="presParOf" srcId="{1B719C01-403E-440B-A4A8-8E06106B95C1}" destId="{D093FC53-95F5-4637-9177-2B35AA5EA931}" srcOrd="0" destOrd="0" presId="urn:microsoft.com/office/officeart/2005/8/layout/process1"/>
    <dgm:cxn modelId="{7B19637A-2641-4A0E-9E99-A35A8ACBA271}" type="presParOf" srcId="{1B719C01-403E-440B-A4A8-8E06106B95C1}" destId="{A3E78F05-4A4C-4D04-9B14-A00BBBBF9884}" srcOrd="1" destOrd="0" presId="urn:microsoft.com/office/officeart/2005/8/layout/process1"/>
    <dgm:cxn modelId="{449C0825-F919-4023-9667-820DF09E658D}" type="presParOf" srcId="{A3E78F05-4A4C-4D04-9B14-A00BBBBF9884}" destId="{88517426-AD77-4402-9EE1-CA9F7DB8A15E}" srcOrd="0" destOrd="0" presId="urn:microsoft.com/office/officeart/2005/8/layout/process1"/>
    <dgm:cxn modelId="{9495371E-4F1C-4EC9-96A4-600C8D70DD72}" type="presParOf" srcId="{1B719C01-403E-440B-A4A8-8E06106B95C1}" destId="{E10D4B3D-0342-4337-B476-E4E8951F97B1}" srcOrd="2" destOrd="0" presId="urn:microsoft.com/office/officeart/2005/8/layout/process1"/>
    <dgm:cxn modelId="{01F29FFE-EFD6-497D-86AE-D6DDF6E4D09F}" type="presParOf" srcId="{1B719C01-403E-440B-A4A8-8E06106B95C1}" destId="{3B5635C5-7020-434D-A5FC-F2ED370F6A0B}" srcOrd="3" destOrd="0" presId="urn:microsoft.com/office/officeart/2005/8/layout/process1"/>
    <dgm:cxn modelId="{685C30B4-72D0-42BE-9546-8D0FDCA19DAA}" type="presParOf" srcId="{3B5635C5-7020-434D-A5FC-F2ED370F6A0B}" destId="{DD739893-99C5-43CE-9A1C-A8548B7D0E65}" srcOrd="0" destOrd="0" presId="urn:microsoft.com/office/officeart/2005/8/layout/process1"/>
    <dgm:cxn modelId="{208B035E-ABD5-4FC5-A729-338CACA3AD70}" type="presParOf" srcId="{1B719C01-403E-440B-A4A8-8E06106B95C1}" destId="{EE9241FA-2F4B-4622-A10B-4D6980E80615}"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9CDEED0-D1DD-4E78-A9FC-79FECA5EC90E}" type="doc">
      <dgm:prSet loTypeId="urn:microsoft.com/office/officeart/2008/layout/PictureStrips" loCatId="picture" qsTypeId="urn:microsoft.com/office/officeart/2005/8/quickstyle/simple2" qsCatId="simple" csTypeId="urn:microsoft.com/office/officeart/2005/8/colors/accent2_1" csCatId="accent2" phldr="1"/>
      <dgm:spPr/>
      <dgm:t>
        <a:bodyPr/>
        <a:lstStyle/>
        <a:p>
          <a:endParaRPr lang="ru-RU"/>
        </a:p>
      </dgm:t>
    </dgm:pt>
    <dgm:pt modelId="{5FA8D05A-179C-4A18-A673-062B2D92EF0C}">
      <dgm:prSet phldrT="[Текст]" custT="1"/>
      <dgm:spPr/>
      <dgm:t>
        <a:bodyPr/>
        <a:lstStyle/>
        <a:p>
          <a:pPr algn="r"/>
          <a:r>
            <a:rPr lang="ru-RU" sz="2000" b="1" dirty="0" err="1"/>
            <a:t>Наукова</a:t>
          </a:r>
          <a:r>
            <a:rPr lang="ru-RU" sz="2000" b="1" dirty="0"/>
            <a:t> </a:t>
          </a:r>
          <a:r>
            <a:rPr lang="ru-RU" sz="2000" b="1" dirty="0" err="1"/>
            <a:t>підготовка</a:t>
          </a:r>
          <a:r>
            <a:rPr lang="ru-RU" sz="2000" b="1" dirty="0"/>
            <a:t> </a:t>
          </a:r>
          <a:r>
            <a:rPr lang="ru-RU" sz="2000" b="1" dirty="0" err="1"/>
            <a:t>фахівців</a:t>
          </a:r>
          <a:r>
            <a:rPr lang="ru-RU" sz="2000" b="1" dirty="0"/>
            <a:t> у </a:t>
          </a:r>
          <a:r>
            <a:rPr lang="ru-RU" sz="2000" b="1" dirty="0" err="1"/>
            <a:t>системі</a:t>
          </a:r>
          <a:r>
            <a:rPr lang="ru-RU" sz="2000" b="1" dirty="0"/>
            <a:t> </a:t>
          </a:r>
          <a:r>
            <a:rPr lang="ru-RU" sz="2000" b="1" dirty="0" err="1"/>
            <a:t>неперервної</a:t>
          </a:r>
          <a:r>
            <a:rPr lang="ru-RU" sz="2000" b="1" dirty="0"/>
            <a:t> </a:t>
          </a:r>
          <a:r>
            <a:rPr lang="ru-RU" sz="2000" b="1" dirty="0" err="1"/>
            <a:t>професійної</a:t>
          </a:r>
          <a:r>
            <a:rPr lang="ru-RU" sz="2000" b="1" dirty="0"/>
            <a:t> </a:t>
          </a:r>
          <a:r>
            <a:rPr lang="ru-RU" sz="2000" b="1" dirty="0" err="1"/>
            <a:t>освіти</a:t>
          </a:r>
          <a:r>
            <a:rPr lang="ru-RU" sz="2000" b="1" dirty="0"/>
            <a:t> </a:t>
          </a:r>
          <a:endParaRPr lang="ru-RU" sz="2000" dirty="0"/>
        </a:p>
        <a:p>
          <a:pPr algn="r"/>
          <a:r>
            <a:rPr lang="ru-RU" sz="2000" i="1" dirty="0"/>
            <a:t>(</a:t>
          </a:r>
          <a:r>
            <a:rPr lang="ru-RU" sz="2000" i="1" dirty="0" err="1"/>
            <a:t>д.пед.н</a:t>
          </a:r>
          <a:r>
            <a:rPr lang="ru-RU" sz="2000" i="1" dirty="0"/>
            <a:t>., проф. </a:t>
          </a:r>
          <a:r>
            <a:rPr lang="ru-RU" sz="2000" i="1" dirty="0" err="1"/>
            <a:t>Барбіна</a:t>
          </a:r>
          <a:r>
            <a:rPr lang="ru-RU" sz="2000" i="1" dirty="0"/>
            <a:t> </a:t>
          </a:r>
          <a:r>
            <a:rPr lang="ru-RU" sz="2000" i="1" dirty="0" err="1"/>
            <a:t>Єлизавета</a:t>
          </a:r>
          <a:r>
            <a:rPr lang="ru-RU" sz="2000" i="1" dirty="0"/>
            <a:t> </a:t>
          </a:r>
          <a:r>
            <a:rPr lang="ru-RU" sz="2000" i="1" dirty="0" err="1"/>
            <a:t>Сергіївна</a:t>
          </a:r>
          <a:r>
            <a:rPr lang="ru-RU" sz="2000" i="1" dirty="0"/>
            <a:t>)</a:t>
          </a:r>
          <a:r>
            <a:rPr lang="ru-RU" sz="2000" dirty="0"/>
            <a:t> </a:t>
          </a:r>
        </a:p>
      </dgm:t>
    </dgm:pt>
    <dgm:pt modelId="{5EB98CA7-3F29-40B9-9928-73EDDED426B8}" type="parTrans" cxnId="{6A24A067-707D-463A-9940-EF2F089A88C0}">
      <dgm:prSet/>
      <dgm:spPr/>
      <dgm:t>
        <a:bodyPr/>
        <a:lstStyle/>
        <a:p>
          <a:endParaRPr lang="ru-RU"/>
        </a:p>
      </dgm:t>
    </dgm:pt>
    <dgm:pt modelId="{8A0D8EE8-60E9-48A2-A8AA-97881646B808}" type="sibTrans" cxnId="{6A24A067-707D-463A-9940-EF2F089A88C0}">
      <dgm:prSet/>
      <dgm:spPr/>
      <dgm:t>
        <a:bodyPr/>
        <a:lstStyle/>
        <a:p>
          <a:endParaRPr lang="ru-RU"/>
        </a:p>
      </dgm:t>
    </dgm:pt>
    <dgm:pt modelId="{36759C19-03AC-4400-B802-E8A64C6A8D84}">
      <dgm:prSet phldrT="[Текст]" custT="1"/>
      <dgm:spPr/>
      <dgm:t>
        <a:bodyPr/>
        <a:lstStyle/>
        <a:p>
          <a:pPr algn="r"/>
          <a:r>
            <a:rPr lang="ru-RU" sz="2000" b="1" dirty="0" err="1"/>
            <a:t>Лінгвокогнітивні</a:t>
          </a:r>
          <a:r>
            <a:rPr lang="ru-RU" sz="2000" b="1" dirty="0"/>
            <a:t> та </a:t>
          </a:r>
          <a:r>
            <a:rPr lang="ru-RU" sz="2000" b="1" dirty="0" err="1"/>
            <a:t>комунікативно-прагматичні</a:t>
          </a:r>
          <a:r>
            <a:rPr lang="ru-RU" sz="2000" b="1" dirty="0"/>
            <a:t> </a:t>
          </a:r>
          <a:r>
            <a:rPr lang="ru-RU" sz="2000" b="1" dirty="0" err="1"/>
            <a:t>аспекти</a:t>
          </a:r>
          <a:r>
            <a:rPr lang="ru-RU" sz="2000" b="1" dirty="0"/>
            <a:t> </a:t>
          </a:r>
          <a:br>
            <a:rPr lang="ru-RU" sz="2000" b="1" dirty="0"/>
          </a:br>
          <a:r>
            <a:rPr lang="ru-RU" sz="2000" b="1" dirty="0" err="1"/>
            <a:t>дослідження</a:t>
          </a:r>
          <a:r>
            <a:rPr lang="ru-RU" sz="2000" b="1" dirty="0"/>
            <a:t> тексту </a:t>
          </a:r>
          <a:endParaRPr lang="ru-RU" sz="2000" dirty="0"/>
        </a:p>
        <a:p>
          <a:pPr algn="r"/>
          <a:r>
            <a:rPr lang="ru-RU" sz="2000" dirty="0"/>
            <a:t>(</a:t>
          </a:r>
          <a:r>
            <a:rPr lang="ru-RU" sz="2000" i="1" dirty="0" err="1"/>
            <a:t>д.філол.н</a:t>
          </a:r>
          <a:r>
            <a:rPr lang="ru-RU" sz="2000" i="1" dirty="0"/>
            <a:t>., </a:t>
          </a:r>
          <a:r>
            <a:rPr lang="ru-RU" sz="2000" dirty="0"/>
            <a:t>проф. </a:t>
          </a:r>
          <a:r>
            <a:rPr lang="ru-RU" sz="2000" i="1" dirty="0" err="1"/>
            <a:t>Бєлєхова</a:t>
          </a:r>
          <a:r>
            <a:rPr lang="ru-RU" sz="2000" i="1" dirty="0"/>
            <a:t> </a:t>
          </a:r>
        </a:p>
        <a:p>
          <a:pPr algn="r"/>
          <a:r>
            <a:rPr lang="ru-RU" sz="2000" i="1" dirty="0"/>
            <a:t>Лариса </a:t>
          </a:r>
          <a:r>
            <a:rPr lang="ru-RU" sz="2000" i="1" dirty="0" err="1"/>
            <a:t>Іванівна</a:t>
          </a:r>
          <a:r>
            <a:rPr lang="ru-RU" sz="2000" dirty="0"/>
            <a:t>) </a:t>
          </a:r>
        </a:p>
      </dgm:t>
    </dgm:pt>
    <dgm:pt modelId="{0B6FB577-0312-42E8-9228-DD9811D5E2F3}" type="parTrans" cxnId="{EF009815-5E27-476D-9BA6-DA93DFB21D6C}">
      <dgm:prSet/>
      <dgm:spPr/>
      <dgm:t>
        <a:bodyPr/>
        <a:lstStyle/>
        <a:p>
          <a:endParaRPr lang="ru-RU"/>
        </a:p>
      </dgm:t>
    </dgm:pt>
    <dgm:pt modelId="{A7C65438-ADA0-4C87-837B-BBD24CC66B66}" type="sibTrans" cxnId="{EF009815-5E27-476D-9BA6-DA93DFB21D6C}">
      <dgm:prSet/>
      <dgm:spPr/>
      <dgm:t>
        <a:bodyPr/>
        <a:lstStyle/>
        <a:p>
          <a:endParaRPr lang="ru-RU"/>
        </a:p>
      </dgm:t>
    </dgm:pt>
    <dgm:pt modelId="{9D4613C8-2D16-4093-BB8E-2F618464B1A3}">
      <dgm:prSet phldrT="[Текст]" custT="1"/>
      <dgm:spPr/>
      <dgm:t>
        <a:bodyPr/>
        <a:lstStyle/>
        <a:p>
          <a:pPr algn="r"/>
          <a:r>
            <a:rPr lang="ru-RU" sz="2000" b="1" dirty="0" err="1"/>
            <a:t>Психологія</a:t>
          </a:r>
          <a:r>
            <a:rPr lang="ru-RU" sz="2000" b="1" dirty="0"/>
            <a:t> </a:t>
          </a:r>
          <a:r>
            <a:rPr lang="ru-RU" sz="2000" b="1" dirty="0" err="1"/>
            <a:t>соціальної</a:t>
          </a:r>
          <a:r>
            <a:rPr lang="ru-RU" sz="2000" b="1" dirty="0"/>
            <a:t> </a:t>
          </a:r>
          <a:r>
            <a:rPr lang="ru-RU" sz="2000" b="1" dirty="0" err="1"/>
            <a:t>мобільності</a:t>
          </a:r>
          <a:r>
            <a:rPr lang="ru-RU" sz="2000" b="1" dirty="0"/>
            <a:t> </a:t>
          </a:r>
          <a:r>
            <a:rPr lang="ru-RU" sz="2000" b="1" dirty="0" err="1"/>
            <a:t>особистості</a:t>
          </a:r>
          <a:endParaRPr lang="ru-RU" sz="2000" dirty="0"/>
        </a:p>
        <a:p>
          <a:pPr algn="r"/>
          <a:r>
            <a:rPr lang="ru-RU" sz="2000" dirty="0"/>
            <a:t>(</a:t>
          </a:r>
          <a:r>
            <a:rPr lang="ru-RU" sz="2000" i="1" dirty="0" err="1"/>
            <a:t>д.психол.н</a:t>
          </a:r>
          <a:r>
            <a:rPr lang="ru-RU" sz="2000" i="1" dirty="0"/>
            <a:t>., </a:t>
          </a:r>
          <a:r>
            <a:rPr lang="ru-RU" sz="2000" dirty="0"/>
            <a:t>проф. </a:t>
          </a:r>
          <a:r>
            <a:rPr lang="ru-RU" sz="2000" i="1" dirty="0" err="1"/>
            <a:t>Блинова</a:t>
          </a:r>
          <a:r>
            <a:rPr lang="ru-RU" sz="2000" i="1" dirty="0"/>
            <a:t> </a:t>
          </a:r>
          <a:r>
            <a:rPr lang="ru-RU" sz="2000" i="1" dirty="0" err="1"/>
            <a:t>Олена</a:t>
          </a:r>
          <a:r>
            <a:rPr lang="ru-RU" sz="2000" i="1" dirty="0"/>
            <a:t> </a:t>
          </a:r>
          <a:r>
            <a:rPr lang="ru-RU" sz="2000" i="1" dirty="0" err="1"/>
            <a:t>Євгенівна</a:t>
          </a:r>
          <a:r>
            <a:rPr lang="ru-RU" sz="2000" dirty="0"/>
            <a:t>) </a:t>
          </a:r>
        </a:p>
      </dgm:t>
    </dgm:pt>
    <dgm:pt modelId="{62B31084-1D62-4A02-B8D0-FC0EAA103C67}" type="parTrans" cxnId="{CD3245DF-8772-448C-8B52-BD15212E6CDC}">
      <dgm:prSet/>
      <dgm:spPr/>
      <dgm:t>
        <a:bodyPr/>
        <a:lstStyle/>
        <a:p>
          <a:endParaRPr lang="ru-RU"/>
        </a:p>
      </dgm:t>
    </dgm:pt>
    <dgm:pt modelId="{D2A72E0B-A60F-494F-AC0A-36FACF5ABA50}" type="sibTrans" cxnId="{CD3245DF-8772-448C-8B52-BD15212E6CDC}">
      <dgm:prSet/>
      <dgm:spPr/>
      <dgm:t>
        <a:bodyPr/>
        <a:lstStyle/>
        <a:p>
          <a:endParaRPr lang="ru-RU"/>
        </a:p>
      </dgm:t>
    </dgm:pt>
    <dgm:pt modelId="{1911582A-74CF-443D-9454-3EF0B1CC9E79}" type="pres">
      <dgm:prSet presAssocID="{09CDEED0-D1DD-4E78-A9FC-79FECA5EC90E}" presName="Name0" presStyleCnt="0">
        <dgm:presLayoutVars>
          <dgm:dir/>
          <dgm:resizeHandles val="exact"/>
        </dgm:presLayoutVars>
      </dgm:prSet>
      <dgm:spPr/>
    </dgm:pt>
    <dgm:pt modelId="{1C040421-E182-4B05-B5C3-435B3E1D6E46}" type="pres">
      <dgm:prSet presAssocID="{5FA8D05A-179C-4A18-A673-062B2D92EF0C}" presName="composite" presStyleCnt="0"/>
      <dgm:spPr/>
    </dgm:pt>
    <dgm:pt modelId="{895B0D2A-343C-422A-84CE-F07D27416890}" type="pres">
      <dgm:prSet presAssocID="{5FA8D05A-179C-4A18-A673-062B2D92EF0C}" presName="rect1" presStyleLbl="trAlignAcc1" presStyleIdx="0" presStyleCnt="3" custScaleX="125045" custScaleY="148551">
        <dgm:presLayoutVars>
          <dgm:bulletEnabled val="1"/>
        </dgm:presLayoutVars>
      </dgm:prSet>
      <dgm:spPr/>
    </dgm:pt>
    <dgm:pt modelId="{07D9D461-8594-4730-B5B6-04B90777DA97}" type="pres">
      <dgm:prSet presAssocID="{5FA8D05A-179C-4A18-A673-062B2D92EF0C}" presName="rect2" presStyleLbl="fgImgPlace1" presStyleIdx="0" presStyleCnt="3" custScaleX="205745" custLinFactNeighborX="-83110" custLinFactNeighborY="4420"/>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pt>
    <dgm:pt modelId="{C915C548-D2E6-4ADA-87E6-5AD8E2FF4B2E}" type="pres">
      <dgm:prSet presAssocID="{8A0D8EE8-60E9-48A2-A8AA-97881646B808}" presName="sibTrans" presStyleCnt="0"/>
      <dgm:spPr/>
    </dgm:pt>
    <dgm:pt modelId="{58D83C01-1B5A-40B5-9F8A-50A8E2DE7FB7}" type="pres">
      <dgm:prSet presAssocID="{36759C19-03AC-4400-B802-E8A64C6A8D84}" presName="composite" presStyleCnt="0"/>
      <dgm:spPr/>
    </dgm:pt>
    <dgm:pt modelId="{DB78287C-9DE2-4BA4-9F94-AA8D707A2BB7}" type="pres">
      <dgm:prSet presAssocID="{36759C19-03AC-4400-B802-E8A64C6A8D84}" presName="rect1" presStyleLbl="trAlignAcc1" presStyleIdx="1" presStyleCnt="3" custScaleY="128493">
        <dgm:presLayoutVars>
          <dgm:bulletEnabled val="1"/>
        </dgm:presLayoutVars>
      </dgm:prSet>
      <dgm:spPr/>
    </dgm:pt>
    <dgm:pt modelId="{FAF3AF47-175D-43B0-8E49-467559481680}" type="pres">
      <dgm:prSet presAssocID="{36759C19-03AC-4400-B802-E8A64C6A8D84}" presName="rect2" presStyleLbl="fgImgPlace1" presStyleIdx="1" presStyleCnt="3" custScaleX="120818" custScaleY="121941"/>
      <dgm:spPr>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dgm:spPr>
    </dgm:pt>
    <dgm:pt modelId="{63D17D5D-5D75-4881-9B90-9D8318B6A4EB}" type="pres">
      <dgm:prSet presAssocID="{A7C65438-ADA0-4C87-837B-BBD24CC66B66}" presName="sibTrans" presStyleCnt="0"/>
      <dgm:spPr/>
    </dgm:pt>
    <dgm:pt modelId="{4015B2A2-ACD7-41B9-87C6-5FD502197D45}" type="pres">
      <dgm:prSet presAssocID="{9D4613C8-2D16-4093-BB8E-2F618464B1A3}" presName="composite" presStyleCnt="0"/>
      <dgm:spPr/>
    </dgm:pt>
    <dgm:pt modelId="{9FE0627E-D847-45E9-B1FA-7F7C3D3BF858}" type="pres">
      <dgm:prSet presAssocID="{9D4613C8-2D16-4093-BB8E-2F618464B1A3}" presName="rect1" presStyleLbl="trAlignAcc1" presStyleIdx="2" presStyleCnt="3" custScaleY="127607">
        <dgm:presLayoutVars>
          <dgm:bulletEnabled val="1"/>
        </dgm:presLayoutVars>
      </dgm:prSet>
      <dgm:spPr/>
    </dgm:pt>
    <dgm:pt modelId="{6B5BFA87-13FE-4FF1-B3E9-2A63CFD8905D}" type="pres">
      <dgm:prSet presAssocID="{9D4613C8-2D16-4093-BB8E-2F618464B1A3}" presName="rect2" presStyleLbl="fgImgPlace1" presStyleIdx="2" presStyleCnt="3" custScaleX="126983" custScaleY="127413"/>
      <dgm:spPr>
        <a:blipFill rotWithShape="1">
          <a:blip xmlns:r="http://schemas.openxmlformats.org/officeDocument/2006/relationships" r:embed="rId3">
            <a:extLst>
              <a:ext uri="{28A0092B-C50C-407E-A947-70E740481C1C}">
                <a14:useLocalDpi xmlns:a14="http://schemas.microsoft.com/office/drawing/2010/main" val="0"/>
              </a:ext>
            </a:extLst>
          </a:blip>
          <a:stretch>
            <a:fillRect/>
          </a:stretch>
        </a:blipFill>
      </dgm:spPr>
    </dgm:pt>
  </dgm:ptLst>
  <dgm:cxnLst>
    <dgm:cxn modelId="{EF009815-5E27-476D-9BA6-DA93DFB21D6C}" srcId="{09CDEED0-D1DD-4E78-A9FC-79FECA5EC90E}" destId="{36759C19-03AC-4400-B802-E8A64C6A8D84}" srcOrd="1" destOrd="0" parTransId="{0B6FB577-0312-42E8-9228-DD9811D5E2F3}" sibTransId="{A7C65438-ADA0-4C87-837B-BBD24CC66B66}"/>
    <dgm:cxn modelId="{83330E23-E8AA-4392-A127-A30FC06B2005}" type="presOf" srcId="{09CDEED0-D1DD-4E78-A9FC-79FECA5EC90E}" destId="{1911582A-74CF-443D-9454-3EF0B1CC9E79}" srcOrd="0" destOrd="0" presId="urn:microsoft.com/office/officeart/2008/layout/PictureStrips"/>
    <dgm:cxn modelId="{2F85EA30-D317-4F3E-A54B-AA6CECF48A72}" type="presOf" srcId="{36759C19-03AC-4400-B802-E8A64C6A8D84}" destId="{DB78287C-9DE2-4BA4-9F94-AA8D707A2BB7}" srcOrd="0" destOrd="0" presId="urn:microsoft.com/office/officeart/2008/layout/PictureStrips"/>
    <dgm:cxn modelId="{6A24A067-707D-463A-9940-EF2F089A88C0}" srcId="{09CDEED0-D1DD-4E78-A9FC-79FECA5EC90E}" destId="{5FA8D05A-179C-4A18-A673-062B2D92EF0C}" srcOrd="0" destOrd="0" parTransId="{5EB98CA7-3F29-40B9-9928-73EDDED426B8}" sibTransId="{8A0D8EE8-60E9-48A2-A8AA-97881646B808}"/>
    <dgm:cxn modelId="{8460AF56-26D2-44C4-96EB-53C949BD44D0}" type="presOf" srcId="{5FA8D05A-179C-4A18-A673-062B2D92EF0C}" destId="{895B0D2A-343C-422A-84CE-F07D27416890}" srcOrd="0" destOrd="0" presId="urn:microsoft.com/office/officeart/2008/layout/PictureStrips"/>
    <dgm:cxn modelId="{DF09FF8E-AB77-4AB6-8223-CFD60A8F420F}" type="presOf" srcId="{9D4613C8-2D16-4093-BB8E-2F618464B1A3}" destId="{9FE0627E-D847-45E9-B1FA-7F7C3D3BF858}" srcOrd="0" destOrd="0" presId="urn:microsoft.com/office/officeart/2008/layout/PictureStrips"/>
    <dgm:cxn modelId="{CD3245DF-8772-448C-8B52-BD15212E6CDC}" srcId="{09CDEED0-D1DD-4E78-A9FC-79FECA5EC90E}" destId="{9D4613C8-2D16-4093-BB8E-2F618464B1A3}" srcOrd="2" destOrd="0" parTransId="{62B31084-1D62-4A02-B8D0-FC0EAA103C67}" sibTransId="{D2A72E0B-A60F-494F-AC0A-36FACF5ABA50}"/>
    <dgm:cxn modelId="{E8E7E2B4-B94B-41F0-9F9B-4F7BBA7C1472}" type="presParOf" srcId="{1911582A-74CF-443D-9454-3EF0B1CC9E79}" destId="{1C040421-E182-4B05-B5C3-435B3E1D6E46}" srcOrd="0" destOrd="0" presId="urn:microsoft.com/office/officeart/2008/layout/PictureStrips"/>
    <dgm:cxn modelId="{DB8BD4FE-7514-4038-A869-D9FC5E9C82E9}" type="presParOf" srcId="{1C040421-E182-4B05-B5C3-435B3E1D6E46}" destId="{895B0D2A-343C-422A-84CE-F07D27416890}" srcOrd="0" destOrd="0" presId="urn:microsoft.com/office/officeart/2008/layout/PictureStrips"/>
    <dgm:cxn modelId="{962577C5-B49A-48A3-8FEC-EAEC659A2CE4}" type="presParOf" srcId="{1C040421-E182-4B05-B5C3-435B3E1D6E46}" destId="{07D9D461-8594-4730-B5B6-04B90777DA97}" srcOrd="1" destOrd="0" presId="urn:microsoft.com/office/officeart/2008/layout/PictureStrips"/>
    <dgm:cxn modelId="{5639CF3C-24CC-4B6B-9527-119CB2090D57}" type="presParOf" srcId="{1911582A-74CF-443D-9454-3EF0B1CC9E79}" destId="{C915C548-D2E6-4ADA-87E6-5AD8E2FF4B2E}" srcOrd="1" destOrd="0" presId="urn:microsoft.com/office/officeart/2008/layout/PictureStrips"/>
    <dgm:cxn modelId="{FD96E5F4-CB7C-4C18-B263-3D4BB4FD30C3}" type="presParOf" srcId="{1911582A-74CF-443D-9454-3EF0B1CC9E79}" destId="{58D83C01-1B5A-40B5-9F8A-50A8E2DE7FB7}" srcOrd="2" destOrd="0" presId="urn:microsoft.com/office/officeart/2008/layout/PictureStrips"/>
    <dgm:cxn modelId="{A449106D-0218-4E63-B304-C13AC014DF41}" type="presParOf" srcId="{58D83C01-1B5A-40B5-9F8A-50A8E2DE7FB7}" destId="{DB78287C-9DE2-4BA4-9F94-AA8D707A2BB7}" srcOrd="0" destOrd="0" presId="urn:microsoft.com/office/officeart/2008/layout/PictureStrips"/>
    <dgm:cxn modelId="{F465F0BC-A3EF-4C3D-9A66-3378AC46174A}" type="presParOf" srcId="{58D83C01-1B5A-40B5-9F8A-50A8E2DE7FB7}" destId="{FAF3AF47-175D-43B0-8E49-467559481680}" srcOrd="1" destOrd="0" presId="urn:microsoft.com/office/officeart/2008/layout/PictureStrips"/>
    <dgm:cxn modelId="{DCA51BB6-33BD-44EA-82E9-7C9B32BAC3F9}" type="presParOf" srcId="{1911582A-74CF-443D-9454-3EF0B1CC9E79}" destId="{63D17D5D-5D75-4881-9B90-9D8318B6A4EB}" srcOrd="3" destOrd="0" presId="urn:microsoft.com/office/officeart/2008/layout/PictureStrips"/>
    <dgm:cxn modelId="{9EDE3DC8-000A-47A6-9C11-14CD8760633C}" type="presParOf" srcId="{1911582A-74CF-443D-9454-3EF0B1CC9E79}" destId="{4015B2A2-ACD7-41B9-87C6-5FD502197D45}" srcOrd="4" destOrd="0" presId="urn:microsoft.com/office/officeart/2008/layout/PictureStrips"/>
    <dgm:cxn modelId="{419FDBEB-6814-4998-9DE9-4D1D9E1347C5}" type="presParOf" srcId="{4015B2A2-ACD7-41B9-87C6-5FD502197D45}" destId="{9FE0627E-D847-45E9-B1FA-7F7C3D3BF858}" srcOrd="0" destOrd="0" presId="urn:microsoft.com/office/officeart/2008/layout/PictureStrips"/>
    <dgm:cxn modelId="{C2336162-4CA2-4E9B-935A-874D97CEC2D8}" type="presParOf" srcId="{4015B2A2-ACD7-41B9-87C6-5FD502197D45}" destId="{6B5BFA87-13FE-4FF1-B3E9-2A63CFD8905D}"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9CDEED0-D1DD-4E78-A9FC-79FECA5EC90E}" type="doc">
      <dgm:prSet loTypeId="urn:microsoft.com/office/officeart/2008/layout/PictureStrips" loCatId="picture" qsTypeId="urn:microsoft.com/office/officeart/2005/8/quickstyle/simple2" qsCatId="simple" csTypeId="urn:microsoft.com/office/officeart/2005/8/colors/accent1_1" csCatId="accent1" phldr="1"/>
      <dgm:spPr/>
      <dgm:t>
        <a:bodyPr/>
        <a:lstStyle/>
        <a:p>
          <a:endParaRPr lang="ru-RU"/>
        </a:p>
      </dgm:t>
    </dgm:pt>
    <dgm:pt modelId="{5FA8D05A-179C-4A18-A673-062B2D92EF0C}">
      <dgm:prSet phldrT="[Текст]" custT="1"/>
      <dgm:spPr/>
      <dgm:t>
        <a:bodyPr/>
        <a:lstStyle/>
        <a:p>
          <a:pPr algn="r"/>
          <a:r>
            <a:rPr lang="ru-RU" sz="2000" b="1" dirty="0" err="1"/>
            <a:t>Філогенія</a:t>
          </a:r>
          <a:r>
            <a:rPr lang="ru-RU" sz="2000" b="1" dirty="0"/>
            <a:t>, </a:t>
          </a:r>
          <a:r>
            <a:rPr lang="ru-RU" sz="2000" b="1" dirty="0" err="1"/>
            <a:t>таксономія</a:t>
          </a:r>
          <a:r>
            <a:rPr lang="ru-RU" sz="2000" b="1" dirty="0"/>
            <a:t>, </a:t>
          </a:r>
          <a:r>
            <a:rPr lang="ru-RU" sz="2000" b="1" dirty="0" err="1"/>
            <a:t>різноманіття</a:t>
          </a:r>
          <a:r>
            <a:rPr lang="ru-RU" sz="2000" b="1" dirty="0"/>
            <a:t> та </a:t>
          </a:r>
          <a:r>
            <a:rPr lang="ru-RU" sz="2000" b="1" dirty="0" err="1"/>
            <a:t>охорона</a:t>
          </a:r>
          <a:r>
            <a:rPr lang="ru-RU" sz="2000" b="1" dirty="0"/>
            <a:t> </a:t>
          </a:r>
          <a:r>
            <a:rPr lang="ru-RU" sz="2000" b="1" dirty="0" err="1"/>
            <a:t>фіто</a:t>
          </a:r>
          <a:r>
            <a:rPr lang="ru-RU" sz="2000" b="1" dirty="0"/>
            <a:t>-, </a:t>
          </a:r>
          <a:r>
            <a:rPr lang="ru-RU" sz="2000" b="1" dirty="0" err="1"/>
            <a:t>бріо</a:t>
          </a:r>
          <a:r>
            <a:rPr lang="ru-RU" sz="2000" b="1" dirty="0"/>
            <a:t>- та </a:t>
          </a:r>
          <a:r>
            <a:rPr lang="ru-RU" sz="2000" b="1" dirty="0" err="1"/>
            <a:t>ліхенобіоти</a:t>
          </a:r>
          <a:r>
            <a:rPr lang="ru-RU" sz="2000" b="1" dirty="0"/>
            <a:t> </a:t>
          </a:r>
          <a:br>
            <a:rPr lang="ru-RU" sz="2000" b="1" dirty="0"/>
          </a:br>
          <a:r>
            <a:rPr lang="ru-RU" sz="2000" b="1" dirty="0" err="1"/>
            <a:t>Північного</a:t>
          </a:r>
          <a:r>
            <a:rPr lang="ru-RU" sz="2000" b="1" dirty="0"/>
            <a:t> </a:t>
          </a:r>
          <a:r>
            <a:rPr lang="ru-RU" sz="2000" b="1" dirty="0" err="1"/>
            <a:t>Причорномор’я</a:t>
          </a:r>
          <a:r>
            <a:rPr lang="ru-RU" sz="2000" b="1" dirty="0"/>
            <a:t> </a:t>
          </a:r>
          <a:endParaRPr lang="ru-RU" sz="2000" dirty="0"/>
        </a:p>
        <a:p>
          <a:pPr algn="r"/>
          <a:r>
            <a:rPr lang="ru-RU" sz="2000" i="1" dirty="0"/>
            <a:t>(д.б.н., </a:t>
          </a:r>
          <a:r>
            <a:rPr lang="ru-RU" sz="2000" dirty="0"/>
            <a:t>проф. </a:t>
          </a:r>
          <a:r>
            <a:rPr lang="ru-RU" sz="2000" i="1" dirty="0"/>
            <a:t>Бойко Михайло </a:t>
          </a:r>
          <a:r>
            <a:rPr lang="ru-RU" sz="2000" i="1" dirty="0" err="1"/>
            <a:t>Федосійович</a:t>
          </a:r>
          <a:r>
            <a:rPr lang="ru-RU" sz="2000" dirty="0"/>
            <a:t>) </a:t>
          </a:r>
        </a:p>
      </dgm:t>
    </dgm:pt>
    <dgm:pt modelId="{5EB98CA7-3F29-40B9-9928-73EDDED426B8}" type="parTrans" cxnId="{6A24A067-707D-463A-9940-EF2F089A88C0}">
      <dgm:prSet/>
      <dgm:spPr/>
      <dgm:t>
        <a:bodyPr/>
        <a:lstStyle/>
        <a:p>
          <a:endParaRPr lang="ru-RU"/>
        </a:p>
      </dgm:t>
    </dgm:pt>
    <dgm:pt modelId="{8A0D8EE8-60E9-48A2-A8AA-97881646B808}" type="sibTrans" cxnId="{6A24A067-707D-463A-9940-EF2F089A88C0}">
      <dgm:prSet/>
      <dgm:spPr/>
      <dgm:t>
        <a:bodyPr/>
        <a:lstStyle/>
        <a:p>
          <a:endParaRPr lang="ru-RU"/>
        </a:p>
      </dgm:t>
    </dgm:pt>
    <dgm:pt modelId="{36759C19-03AC-4400-B802-E8A64C6A8D84}">
      <dgm:prSet phldrT="[Текст]"/>
      <dgm:spPr/>
      <dgm:t>
        <a:bodyPr/>
        <a:lstStyle/>
        <a:p>
          <a:pPr algn="r"/>
          <a:r>
            <a:rPr lang="ru-RU" b="1" dirty="0" err="1"/>
            <a:t>Інноваційні</a:t>
          </a:r>
          <a:r>
            <a:rPr lang="ru-RU" b="1" dirty="0"/>
            <a:t> </a:t>
          </a:r>
          <a:r>
            <a:rPr lang="ru-RU" b="1" dirty="0" err="1"/>
            <a:t>технології</a:t>
          </a:r>
          <a:r>
            <a:rPr lang="ru-RU" b="1" dirty="0"/>
            <a:t> </a:t>
          </a:r>
          <a:br>
            <a:rPr lang="ru-RU" b="1" dirty="0"/>
          </a:br>
          <a:r>
            <a:rPr lang="ru-RU" b="1" dirty="0" err="1"/>
            <a:t>викладання</a:t>
          </a:r>
          <a:r>
            <a:rPr lang="ru-RU" b="1" dirty="0"/>
            <a:t> </a:t>
          </a:r>
          <a:r>
            <a:rPr lang="ru-RU" b="1" dirty="0" err="1"/>
            <a:t>іноземних</a:t>
          </a:r>
          <a:r>
            <a:rPr lang="ru-RU" b="1" dirty="0"/>
            <a:t> </a:t>
          </a:r>
          <a:r>
            <a:rPr lang="ru-RU" b="1" dirty="0" err="1"/>
            <a:t>мов</a:t>
          </a:r>
          <a:r>
            <a:rPr lang="ru-RU" b="1" dirty="0"/>
            <a:t> у </a:t>
          </a:r>
          <a:r>
            <a:rPr lang="ru-RU" b="1" dirty="0" err="1"/>
            <a:t>середніх</a:t>
          </a:r>
          <a:r>
            <a:rPr lang="ru-RU" b="1" dirty="0"/>
            <a:t> та </a:t>
          </a:r>
          <a:r>
            <a:rPr lang="ru-RU" b="1" dirty="0" err="1"/>
            <a:t>вищих</a:t>
          </a:r>
          <a:r>
            <a:rPr lang="ru-RU" b="1" dirty="0"/>
            <a:t> </a:t>
          </a:r>
          <a:br>
            <a:rPr lang="ru-RU" b="1" dirty="0"/>
          </a:br>
          <a:r>
            <a:rPr lang="ru-RU" b="1" dirty="0"/>
            <a:t>закладах </a:t>
          </a:r>
          <a:r>
            <a:rPr lang="ru-RU" b="1" dirty="0" err="1"/>
            <a:t>України</a:t>
          </a:r>
          <a:endParaRPr lang="ru-RU" dirty="0"/>
        </a:p>
        <a:p>
          <a:pPr algn="r"/>
          <a:r>
            <a:rPr lang="ru-RU" i="1" dirty="0"/>
            <a:t>(</a:t>
          </a:r>
          <a:r>
            <a:rPr lang="ru-RU" i="1" dirty="0" err="1"/>
            <a:t>д.пед.н</a:t>
          </a:r>
          <a:r>
            <a:rPr lang="ru-RU" i="1" dirty="0"/>
            <a:t>., проф. </a:t>
          </a:r>
          <a:r>
            <a:rPr lang="ru-RU" i="1" dirty="0" err="1"/>
            <a:t>Заболотська</a:t>
          </a:r>
          <a:r>
            <a:rPr lang="ru-RU" i="1" dirty="0"/>
            <a:t> Ольга </a:t>
          </a:r>
          <a:r>
            <a:rPr lang="ru-RU" i="1" dirty="0" err="1"/>
            <a:t>Олександрівна</a:t>
          </a:r>
          <a:r>
            <a:rPr lang="ru-RU" dirty="0"/>
            <a:t>) </a:t>
          </a:r>
        </a:p>
      </dgm:t>
    </dgm:pt>
    <dgm:pt modelId="{0B6FB577-0312-42E8-9228-DD9811D5E2F3}" type="parTrans" cxnId="{EF009815-5E27-476D-9BA6-DA93DFB21D6C}">
      <dgm:prSet/>
      <dgm:spPr/>
      <dgm:t>
        <a:bodyPr/>
        <a:lstStyle/>
        <a:p>
          <a:endParaRPr lang="ru-RU"/>
        </a:p>
      </dgm:t>
    </dgm:pt>
    <dgm:pt modelId="{A7C65438-ADA0-4C87-837B-BBD24CC66B66}" type="sibTrans" cxnId="{EF009815-5E27-476D-9BA6-DA93DFB21D6C}">
      <dgm:prSet/>
      <dgm:spPr/>
      <dgm:t>
        <a:bodyPr/>
        <a:lstStyle/>
        <a:p>
          <a:endParaRPr lang="ru-RU"/>
        </a:p>
      </dgm:t>
    </dgm:pt>
    <dgm:pt modelId="{9D4613C8-2D16-4093-BB8E-2F618464B1A3}">
      <dgm:prSet phldrT="[Текст]"/>
      <dgm:spPr/>
      <dgm:t>
        <a:bodyPr/>
        <a:lstStyle/>
        <a:p>
          <a:pPr algn="r"/>
          <a:r>
            <a:rPr lang="ru-RU" b="1" dirty="0" err="1"/>
            <a:t>Інформаційно-комунікаційні</a:t>
          </a:r>
          <a:r>
            <a:rPr lang="ru-RU" b="1" dirty="0"/>
            <a:t> </a:t>
          </a:r>
          <a:r>
            <a:rPr lang="ru-RU" b="1" dirty="0" err="1"/>
            <a:t>технології</a:t>
          </a:r>
          <a:r>
            <a:rPr lang="ru-RU" b="1" dirty="0"/>
            <a:t> в </a:t>
          </a:r>
          <a:r>
            <a:rPr lang="ru-RU" b="1" dirty="0" err="1"/>
            <a:t>освіті</a:t>
          </a:r>
          <a:endParaRPr lang="ru-RU" dirty="0"/>
        </a:p>
        <a:p>
          <a:pPr algn="r"/>
          <a:r>
            <a:rPr lang="ru-RU" i="1" dirty="0"/>
            <a:t>(</a:t>
          </a:r>
          <a:r>
            <a:rPr lang="ru-RU" i="1" dirty="0" err="1"/>
            <a:t>д.пед.н</a:t>
          </a:r>
          <a:r>
            <a:rPr lang="ru-RU" i="1" dirty="0"/>
            <a:t>., проф. </a:t>
          </a:r>
          <a:r>
            <a:rPr lang="ru-RU" i="1" dirty="0" err="1"/>
            <a:t>Співаковський</a:t>
          </a:r>
          <a:r>
            <a:rPr lang="ru-RU" i="1" dirty="0"/>
            <a:t> </a:t>
          </a:r>
          <a:r>
            <a:rPr lang="ru-RU" i="1" dirty="0" err="1"/>
            <a:t>Олександр</a:t>
          </a:r>
          <a:r>
            <a:rPr lang="ru-RU" i="1" dirty="0"/>
            <a:t> </a:t>
          </a:r>
          <a:r>
            <a:rPr lang="ru-RU" i="1" dirty="0" err="1"/>
            <a:t>Володимирович</a:t>
          </a:r>
          <a:r>
            <a:rPr lang="ru-RU" i="1" dirty="0"/>
            <a:t>) </a:t>
          </a:r>
          <a:endParaRPr lang="ru-RU" dirty="0"/>
        </a:p>
      </dgm:t>
    </dgm:pt>
    <dgm:pt modelId="{62B31084-1D62-4A02-B8D0-FC0EAA103C67}" type="parTrans" cxnId="{CD3245DF-8772-448C-8B52-BD15212E6CDC}">
      <dgm:prSet/>
      <dgm:spPr/>
      <dgm:t>
        <a:bodyPr/>
        <a:lstStyle/>
        <a:p>
          <a:endParaRPr lang="ru-RU"/>
        </a:p>
      </dgm:t>
    </dgm:pt>
    <dgm:pt modelId="{D2A72E0B-A60F-494F-AC0A-36FACF5ABA50}" type="sibTrans" cxnId="{CD3245DF-8772-448C-8B52-BD15212E6CDC}">
      <dgm:prSet/>
      <dgm:spPr/>
      <dgm:t>
        <a:bodyPr/>
        <a:lstStyle/>
        <a:p>
          <a:endParaRPr lang="ru-RU"/>
        </a:p>
      </dgm:t>
    </dgm:pt>
    <dgm:pt modelId="{1911582A-74CF-443D-9454-3EF0B1CC9E79}" type="pres">
      <dgm:prSet presAssocID="{09CDEED0-D1DD-4E78-A9FC-79FECA5EC90E}" presName="Name0" presStyleCnt="0">
        <dgm:presLayoutVars>
          <dgm:dir/>
          <dgm:resizeHandles val="exact"/>
        </dgm:presLayoutVars>
      </dgm:prSet>
      <dgm:spPr/>
    </dgm:pt>
    <dgm:pt modelId="{1C040421-E182-4B05-B5C3-435B3E1D6E46}" type="pres">
      <dgm:prSet presAssocID="{5FA8D05A-179C-4A18-A673-062B2D92EF0C}" presName="composite" presStyleCnt="0"/>
      <dgm:spPr/>
    </dgm:pt>
    <dgm:pt modelId="{895B0D2A-343C-422A-84CE-F07D27416890}" type="pres">
      <dgm:prSet presAssocID="{5FA8D05A-179C-4A18-A673-062B2D92EF0C}" presName="rect1" presStyleLbl="trAlignAcc1" presStyleIdx="0" presStyleCnt="3" custScaleX="125045" custScaleY="139692">
        <dgm:presLayoutVars>
          <dgm:bulletEnabled val="1"/>
        </dgm:presLayoutVars>
      </dgm:prSet>
      <dgm:spPr/>
    </dgm:pt>
    <dgm:pt modelId="{07D9D461-8594-4730-B5B6-04B90777DA97}" type="pres">
      <dgm:prSet presAssocID="{5FA8D05A-179C-4A18-A673-062B2D92EF0C}" presName="rect2" presStyleLbl="fgImgPlace1" presStyleIdx="0" presStyleCnt="3" custScaleX="133707" custScaleY="107732" custLinFactNeighborX="-72337"/>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pt>
    <dgm:pt modelId="{C915C548-D2E6-4ADA-87E6-5AD8E2FF4B2E}" type="pres">
      <dgm:prSet presAssocID="{8A0D8EE8-60E9-48A2-A8AA-97881646B808}" presName="sibTrans" presStyleCnt="0"/>
      <dgm:spPr/>
    </dgm:pt>
    <dgm:pt modelId="{58D83C01-1B5A-40B5-9F8A-50A8E2DE7FB7}" type="pres">
      <dgm:prSet presAssocID="{36759C19-03AC-4400-B802-E8A64C6A8D84}" presName="composite" presStyleCnt="0"/>
      <dgm:spPr/>
    </dgm:pt>
    <dgm:pt modelId="{DB78287C-9DE2-4BA4-9F94-AA8D707A2BB7}" type="pres">
      <dgm:prSet presAssocID="{36759C19-03AC-4400-B802-E8A64C6A8D84}" presName="rect1" presStyleLbl="trAlignAcc1" presStyleIdx="1" presStyleCnt="3" custScaleY="129290">
        <dgm:presLayoutVars>
          <dgm:bulletEnabled val="1"/>
        </dgm:presLayoutVars>
      </dgm:prSet>
      <dgm:spPr/>
    </dgm:pt>
    <dgm:pt modelId="{FAF3AF47-175D-43B0-8E49-467559481680}" type="pres">
      <dgm:prSet presAssocID="{36759C19-03AC-4400-B802-E8A64C6A8D84}" presName="rect2" presStyleLbl="fgImgPlace1" presStyleIdx="1" presStyleCnt="3" custScaleX="143974" custScaleY="115289" custLinFactNeighborX="6719" custLinFactNeighborY="2240"/>
      <dgm:spPr>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dgm:spPr>
    </dgm:pt>
    <dgm:pt modelId="{63D17D5D-5D75-4881-9B90-9D8318B6A4EB}" type="pres">
      <dgm:prSet presAssocID="{A7C65438-ADA0-4C87-837B-BBD24CC66B66}" presName="sibTrans" presStyleCnt="0"/>
      <dgm:spPr/>
    </dgm:pt>
    <dgm:pt modelId="{4015B2A2-ACD7-41B9-87C6-5FD502197D45}" type="pres">
      <dgm:prSet presAssocID="{9D4613C8-2D16-4093-BB8E-2F618464B1A3}" presName="composite" presStyleCnt="0"/>
      <dgm:spPr/>
    </dgm:pt>
    <dgm:pt modelId="{9FE0627E-D847-45E9-B1FA-7F7C3D3BF858}" type="pres">
      <dgm:prSet presAssocID="{9D4613C8-2D16-4093-BB8E-2F618464B1A3}" presName="rect1" presStyleLbl="trAlignAcc1" presStyleIdx="2" presStyleCnt="3" custScaleY="126672">
        <dgm:presLayoutVars>
          <dgm:bulletEnabled val="1"/>
        </dgm:presLayoutVars>
      </dgm:prSet>
      <dgm:spPr/>
    </dgm:pt>
    <dgm:pt modelId="{6B5BFA87-13FE-4FF1-B3E9-2A63CFD8905D}" type="pres">
      <dgm:prSet presAssocID="{9D4613C8-2D16-4093-BB8E-2F618464B1A3}" presName="rect2" presStyleLbl="fgImgPlace1" presStyleIdx="2" presStyleCnt="3" custScaleX="137759" custScaleY="102721" custLinFactNeighborX="-840" custLinFactNeighborY="6160"/>
      <dgm:spPr>
        <a:blipFill rotWithShape="1">
          <a:blip xmlns:r="http://schemas.openxmlformats.org/officeDocument/2006/relationships" r:embed="rId3">
            <a:extLst>
              <a:ext uri="{28A0092B-C50C-407E-A947-70E740481C1C}">
                <a14:useLocalDpi xmlns:a14="http://schemas.microsoft.com/office/drawing/2010/main" val="0"/>
              </a:ext>
            </a:extLst>
          </a:blip>
          <a:stretch>
            <a:fillRect/>
          </a:stretch>
        </a:blipFill>
      </dgm:spPr>
    </dgm:pt>
  </dgm:ptLst>
  <dgm:cxnLst>
    <dgm:cxn modelId="{EF009815-5E27-476D-9BA6-DA93DFB21D6C}" srcId="{09CDEED0-D1DD-4E78-A9FC-79FECA5EC90E}" destId="{36759C19-03AC-4400-B802-E8A64C6A8D84}" srcOrd="1" destOrd="0" parTransId="{0B6FB577-0312-42E8-9228-DD9811D5E2F3}" sibTransId="{A7C65438-ADA0-4C87-837B-BBD24CC66B66}"/>
    <dgm:cxn modelId="{83330E23-E8AA-4392-A127-A30FC06B2005}" type="presOf" srcId="{09CDEED0-D1DD-4E78-A9FC-79FECA5EC90E}" destId="{1911582A-74CF-443D-9454-3EF0B1CC9E79}" srcOrd="0" destOrd="0" presId="urn:microsoft.com/office/officeart/2008/layout/PictureStrips"/>
    <dgm:cxn modelId="{2F85EA30-D317-4F3E-A54B-AA6CECF48A72}" type="presOf" srcId="{36759C19-03AC-4400-B802-E8A64C6A8D84}" destId="{DB78287C-9DE2-4BA4-9F94-AA8D707A2BB7}" srcOrd="0" destOrd="0" presId="urn:microsoft.com/office/officeart/2008/layout/PictureStrips"/>
    <dgm:cxn modelId="{6A24A067-707D-463A-9940-EF2F089A88C0}" srcId="{09CDEED0-D1DD-4E78-A9FC-79FECA5EC90E}" destId="{5FA8D05A-179C-4A18-A673-062B2D92EF0C}" srcOrd="0" destOrd="0" parTransId="{5EB98CA7-3F29-40B9-9928-73EDDED426B8}" sibTransId="{8A0D8EE8-60E9-48A2-A8AA-97881646B808}"/>
    <dgm:cxn modelId="{8460AF56-26D2-44C4-96EB-53C949BD44D0}" type="presOf" srcId="{5FA8D05A-179C-4A18-A673-062B2D92EF0C}" destId="{895B0D2A-343C-422A-84CE-F07D27416890}" srcOrd="0" destOrd="0" presId="urn:microsoft.com/office/officeart/2008/layout/PictureStrips"/>
    <dgm:cxn modelId="{DF09FF8E-AB77-4AB6-8223-CFD60A8F420F}" type="presOf" srcId="{9D4613C8-2D16-4093-BB8E-2F618464B1A3}" destId="{9FE0627E-D847-45E9-B1FA-7F7C3D3BF858}" srcOrd="0" destOrd="0" presId="urn:microsoft.com/office/officeart/2008/layout/PictureStrips"/>
    <dgm:cxn modelId="{CD3245DF-8772-448C-8B52-BD15212E6CDC}" srcId="{09CDEED0-D1DD-4E78-A9FC-79FECA5EC90E}" destId="{9D4613C8-2D16-4093-BB8E-2F618464B1A3}" srcOrd="2" destOrd="0" parTransId="{62B31084-1D62-4A02-B8D0-FC0EAA103C67}" sibTransId="{D2A72E0B-A60F-494F-AC0A-36FACF5ABA50}"/>
    <dgm:cxn modelId="{E8E7E2B4-B94B-41F0-9F9B-4F7BBA7C1472}" type="presParOf" srcId="{1911582A-74CF-443D-9454-3EF0B1CC9E79}" destId="{1C040421-E182-4B05-B5C3-435B3E1D6E46}" srcOrd="0" destOrd="0" presId="urn:microsoft.com/office/officeart/2008/layout/PictureStrips"/>
    <dgm:cxn modelId="{DB8BD4FE-7514-4038-A869-D9FC5E9C82E9}" type="presParOf" srcId="{1C040421-E182-4B05-B5C3-435B3E1D6E46}" destId="{895B0D2A-343C-422A-84CE-F07D27416890}" srcOrd="0" destOrd="0" presId="urn:microsoft.com/office/officeart/2008/layout/PictureStrips"/>
    <dgm:cxn modelId="{962577C5-B49A-48A3-8FEC-EAEC659A2CE4}" type="presParOf" srcId="{1C040421-E182-4B05-B5C3-435B3E1D6E46}" destId="{07D9D461-8594-4730-B5B6-04B90777DA97}" srcOrd="1" destOrd="0" presId="urn:microsoft.com/office/officeart/2008/layout/PictureStrips"/>
    <dgm:cxn modelId="{5639CF3C-24CC-4B6B-9527-119CB2090D57}" type="presParOf" srcId="{1911582A-74CF-443D-9454-3EF0B1CC9E79}" destId="{C915C548-D2E6-4ADA-87E6-5AD8E2FF4B2E}" srcOrd="1" destOrd="0" presId="urn:microsoft.com/office/officeart/2008/layout/PictureStrips"/>
    <dgm:cxn modelId="{FD96E5F4-CB7C-4C18-B263-3D4BB4FD30C3}" type="presParOf" srcId="{1911582A-74CF-443D-9454-3EF0B1CC9E79}" destId="{58D83C01-1B5A-40B5-9F8A-50A8E2DE7FB7}" srcOrd="2" destOrd="0" presId="urn:microsoft.com/office/officeart/2008/layout/PictureStrips"/>
    <dgm:cxn modelId="{A449106D-0218-4E63-B304-C13AC014DF41}" type="presParOf" srcId="{58D83C01-1B5A-40B5-9F8A-50A8E2DE7FB7}" destId="{DB78287C-9DE2-4BA4-9F94-AA8D707A2BB7}" srcOrd="0" destOrd="0" presId="urn:microsoft.com/office/officeart/2008/layout/PictureStrips"/>
    <dgm:cxn modelId="{F465F0BC-A3EF-4C3D-9A66-3378AC46174A}" type="presParOf" srcId="{58D83C01-1B5A-40B5-9F8A-50A8E2DE7FB7}" destId="{FAF3AF47-175D-43B0-8E49-467559481680}" srcOrd="1" destOrd="0" presId="urn:microsoft.com/office/officeart/2008/layout/PictureStrips"/>
    <dgm:cxn modelId="{DCA51BB6-33BD-44EA-82E9-7C9B32BAC3F9}" type="presParOf" srcId="{1911582A-74CF-443D-9454-3EF0B1CC9E79}" destId="{63D17D5D-5D75-4881-9B90-9D8318B6A4EB}" srcOrd="3" destOrd="0" presId="urn:microsoft.com/office/officeart/2008/layout/PictureStrips"/>
    <dgm:cxn modelId="{9EDE3DC8-000A-47A6-9C11-14CD8760633C}" type="presParOf" srcId="{1911582A-74CF-443D-9454-3EF0B1CC9E79}" destId="{4015B2A2-ACD7-41B9-87C6-5FD502197D45}" srcOrd="4" destOrd="0" presId="urn:microsoft.com/office/officeart/2008/layout/PictureStrips"/>
    <dgm:cxn modelId="{419FDBEB-6814-4998-9DE9-4D1D9E1347C5}" type="presParOf" srcId="{4015B2A2-ACD7-41B9-87C6-5FD502197D45}" destId="{9FE0627E-D847-45E9-B1FA-7F7C3D3BF858}" srcOrd="0" destOrd="0" presId="urn:microsoft.com/office/officeart/2008/layout/PictureStrips"/>
    <dgm:cxn modelId="{C2336162-4CA2-4E9B-935A-874D97CEC2D8}" type="presParOf" srcId="{4015B2A2-ACD7-41B9-87C6-5FD502197D45}" destId="{6B5BFA87-13FE-4FF1-B3E9-2A63CFD8905D}"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9CDEED0-D1DD-4E78-A9FC-79FECA5EC90E}" type="doc">
      <dgm:prSet loTypeId="urn:microsoft.com/office/officeart/2008/layout/PictureStrips" loCatId="picture" qsTypeId="urn:microsoft.com/office/officeart/2005/8/quickstyle/simple2" qsCatId="simple" csTypeId="urn:microsoft.com/office/officeart/2005/8/colors/accent2_1" csCatId="accent2" phldr="1"/>
      <dgm:spPr/>
      <dgm:t>
        <a:bodyPr/>
        <a:lstStyle/>
        <a:p>
          <a:endParaRPr lang="ru-RU"/>
        </a:p>
      </dgm:t>
    </dgm:pt>
    <dgm:pt modelId="{5FA8D05A-179C-4A18-A673-062B2D92EF0C}">
      <dgm:prSet phldrT="[Текст]" custT="1"/>
      <dgm:spPr/>
      <dgm:t>
        <a:bodyPr/>
        <a:lstStyle/>
        <a:p>
          <a:pPr algn="r"/>
          <a:r>
            <a:rPr lang="ru-RU" sz="2000" b="1" dirty="0" err="1"/>
            <a:t>Комунікативно-діяльнісний</a:t>
          </a:r>
          <a:r>
            <a:rPr lang="ru-RU" sz="2000" b="1" dirty="0"/>
            <a:t> </a:t>
          </a:r>
          <a:r>
            <a:rPr lang="ru-RU" sz="2000" b="1" dirty="0" err="1"/>
            <a:t>підхід</a:t>
          </a:r>
          <a:r>
            <a:rPr lang="ru-RU" sz="2000" b="1" dirty="0"/>
            <a:t> у </a:t>
          </a:r>
          <a:r>
            <a:rPr lang="ru-RU" sz="2000" b="1" dirty="0" err="1"/>
            <a:t>формуванні</a:t>
          </a:r>
          <a:r>
            <a:rPr lang="ru-RU" sz="2000" b="1" dirty="0"/>
            <a:t> </a:t>
          </a:r>
          <a:r>
            <a:rPr lang="ru-RU" sz="2000" b="1" dirty="0" err="1"/>
            <a:t>мовної</a:t>
          </a:r>
          <a:r>
            <a:rPr lang="ru-RU" sz="2000" b="1" dirty="0"/>
            <a:t> </a:t>
          </a:r>
          <a:r>
            <a:rPr lang="ru-RU" sz="2000" b="1" dirty="0" err="1"/>
            <a:t>компетентності</a:t>
          </a:r>
          <a:r>
            <a:rPr lang="ru-RU" sz="2000" b="1" dirty="0"/>
            <a:t> </a:t>
          </a:r>
          <a:r>
            <a:rPr lang="ru-RU" sz="2000" b="1" dirty="0" err="1"/>
            <a:t>учнів</a:t>
          </a:r>
          <a:endParaRPr lang="ru-RU" sz="2000" dirty="0"/>
        </a:p>
        <a:p>
          <a:pPr algn="r"/>
          <a:r>
            <a:rPr lang="ru-RU" sz="2000" i="1" dirty="0"/>
            <a:t>(</a:t>
          </a:r>
          <a:r>
            <a:rPr lang="ru-RU" sz="2000" i="1" dirty="0" err="1"/>
            <a:t>д.пед.н</a:t>
          </a:r>
          <a:r>
            <a:rPr lang="ru-RU" sz="2000" i="1" dirty="0"/>
            <a:t>., проф. </a:t>
          </a:r>
          <a:r>
            <a:rPr lang="ru-RU" sz="2000" i="1" dirty="0" err="1"/>
            <a:t>Михайловська</a:t>
          </a:r>
          <a:r>
            <a:rPr lang="ru-RU" sz="2000" i="1" dirty="0"/>
            <a:t> </a:t>
          </a:r>
          <a:br>
            <a:rPr lang="ru-RU" sz="2000" i="1" dirty="0"/>
          </a:br>
          <a:r>
            <a:rPr lang="ru-RU" sz="2000" i="1" dirty="0"/>
            <a:t>Галина </a:t>
          </a:r>
          <a:r>
            <a:rPr lang="ru-RU" sz="2000" i="1" dirty="0" err="1"/>
            <a:t>Олександрівна</a:t>
          </a:r>
          <a:r>
            <a:rPr lang="ru-RU" sz="2000" i="1" dirty="0"/>
            <a:t>) </a:t>
          </a:r>
          <a:endParaRPr lang="ru-RU" sz="2000" dirty="0"/>
        </a:p>
      </dgm:t>
    </dgm:pt>
    <dgm:pt modelId="{5EB98CA7-3F29-40B9-9928-73EDDED426B8}" type="parTrans" cxnId="{6A24A067-707D-463A-9940-EF2F089A88C0}">
      <dgm:prSet/>
      <dgm:spPr/>
      <dgm:t>
        <a:bodyPr/>
        <a:lstStyle/>
        <a:p>
          <a:endParaRPr lang="ru-RU"/>
        </a:p>
      </dgm:t>
    </dgm:pt>
    <dgm:pt modelId="{8A0D8EE8-60E9-48A2-A8AA-97881646B808}" type="sibTrans" cxnId="{6A24A067-707D-463A-9940-EF2F089A88C0}">
      <dgm:prSet/>
      <dgm:spPr/>
      <dgm:t>
        <a:bodyPr/>
        <a:lstStyle/>
        <a:p>
          <a:endParaRPr lang="ru-RU"/>
        </a:p>
      </dgm:t>
    </dgm:pt>
    <dgm:pt modelId="{36759C19-03AC-4400-B802-E8A64C6A8D84}">
      <dgm:prSet phldrT="[Текст]" custT="1"/>
      <dgm:spPr/>
      <dgm:t>
        <a:bodyPr/>
        <a:lstStyle/>
        <a:p>
          <a:pPr algn="r"/>
          <a:r>
            <a:rPr lang="ru-RU" sz="2000" b="1" dirty="0" err="1"/>
            <a:t>Технології</a:t>
          </a:r>
          <a:r>
            <a:rPr lang="ru-RU" sz="2000" b="1" dirty="0"/>
            <a:t> </a:t>
          </a:r>
          <a:r>
            <a:rPr lang="ru-RU" sz="2000" b="1" dirty="0" err="1"/>
            <a:t>формування</a:t>
          </a:r>
          <a:r>
            <a:rPr lang="ru-RU" sz="2000" b="1" dirty="0"/>
            <a:t> </a:t>
          </a:r>
          <a:r>
            <a:rPr lang="ru-RU" sz="2000" b="1" dirty="0" err="1"/>
            <a:t>комунікативно-професійної</a:t>
          </a:r>
          <a:r>
            <a:rPr lang="ru-RU" sz="2000" b="1" dirty="0"/>
            <a:t> </a:t>
          </a:r>
          <a:r>
            <a:rPr lang="ru-RU" sz="2000" b="1" dirty="0" err="1"/>
            <a:t>компетенції</a:t>
          </a:r>
          <a:r>
            <a:rPr lang="ru-RU" sz="2000" b="1" dirty="0"/>
            <a:t> </a:t>
          </a:r>
          <a:r>
            <a:rPr lang="ru-RU" sz="2000" b="1" dirty="0" err="1"/>
            <a:t>майбутніх</a:t>
          </a:r>
          <a:r>
            <a:rPr lang="ru-RU" sz="2000" b="1" dirty="0"/>
            <a:t> </a:t>
          </a:r>
          <a:r>
            <a:rPr lang="ru-RU" sz="2000" b="1" dirty="0" err="1"/>
            <a:t>фахівців</a:t>
          </a:r>
          <a:r>
            <a:rPr lang="ru-RU" sz="2000" b="1" dirty="0"/>
            <a:t> </a:t>
          </a:r>
          <a:r>
            <a:rPr lang="ru-RU" sz="2000" b="1" dirty="0" err="1"/>
            <a:t>гуманітарної</a:t>
          </a:r>
          <a:r>
            <a:rPr lang="ru-RU" sz="2000" b="1" dirty="0"/>
            <a:t> </a:t>
          </a:r>
          <a:r>
            <a:rPr lang="ru-RU" sz="2000" b="1" dirty="0" err="1"/>
            <a:t>сфери</a:t>
          </a:r>
          <a:r>
            <a:rPr lang="ru-RU" sz="2000" b="1" dirty="0"/>
            <a:t> в </a:t>
          </a:r>
          <a:r>
            <a:rPr lang="ru-RU" sz="2000" b="1" dirty="0" err="1"/>
            <a:t>умовах</a:t>
          </a:r>
          <a:r>
            <a:rPr lang="ru-RU" sz="2000" b="1" dirty="0"/>
            <a:t> </a:t>
          </a:r>
          <a:r>
            <a:rPr lang="ru-RU" sz="2000" b="1" dirty="0" err="1"/>
            <a:t>стандартизованої</a:t>
          </a:r>
          <a:r>
            <a:rPr lang="ru-RU" sz="2000" b="1" dirty="0"/>
            <a:t> </a:t>
          </a:r>
          <a:r>
            <a:rPr lang="ru-RU" sz="2000" b="1" dirty="0" err="1"/>
            <a:t>мови</a:t>
          </a:r>
          <a:r>
            <a:rPr lang="ru-RU" sz="2000" b="1" dirty="0"/>
            <a:t> </a:t>
          </a:r>
          <a:r>
            <a:rPr lang="ru-RU" sz="2000" b="1" dirty="0" err="1"/>
            <a:t>освіти</a:t>
          </a:r>
          <a:endParaRPr lang="ru-RU" sz="2000" dirty="0"/>
        </a:p>
        <a:p>
          <a:pPr algn="r"/>
          <a:r>
            <a:rPr lang="ru-RU" sz="2000" i="1" dirty="0"/>
            <a:t>(</a:t>
          </a:r>
          <a:r>
            <a:rPr lang="ru-RU" sz="2000" i="1" dirty="0" err="1"/>
            <a:t>д.пед.н</a:t>
          </a:r>
          <a:r>
            <a:rPr lang="ru-RU" sz="2000" i="1" dirty="0"/>
            <a:t>., проф. </a:t>
          </a:r>
          <a:r>
            <a:rPr lang="ru-RU" sz="2000" i="1" dirty="0" err="1"/>
            <a:t>Пентилюк</a:t>
          </a:r>
          <a:r>
            <a:rPr lang="ru-RU" sz="2000" i="1" dirty="0"/>
            <a:t> </a:t>
          </a:r>
          <a:br>
            <a:rPr lang="ru-RU" sz="2000" i="1" dirty="0"/>
          </a:br>
          <a:r>
            <a:rPr lang="ru-RU" sz="2000" i="1" dirty="0" err="1"/>
            <a:t>Марія</a:t>
          </a:r>
          <a:r>
            <a:rPr lang="ru-RU" sz="2000" i="1" dirty="0"/>
            <a:t> </a:t>
          </a:r>
          <a:r>
            <a:rPr lang="ru-RU" sz="2000" i="1" dirty="0" err="1"/>
            <a:t>Іванівна</a:t>
          </a:r>
          <a:r>
            <a:rPr lang="ru-RU" sz="2000" i="1" dirty="0"/>
            <a:t>) </a:t>
          </a:r>
          <a:endParaRPr lang="ru-RU" sz="2000" dirty="0"/>
        </a:p>
      </dgm:t>
    </dgm:pt>
    <dgm:pt modelId="{0B6FB577-0312-42E8-9228-DD9811D5E2F3}" type="parTrans" cxnId="{EF009815-5E27-476D-9BA6-DA93DFB21D6C}">
      <dgm:prSet/>
      <dgm:spPr/>
      <dgm:t>
        <a:bodyPr/>
        <a:lstStyle/>
        <a:p>
          <a:endParaRPr lang="ru-RU"/>
        </a:p>
      </dgm:t>
    </dgm:pt>
    <dgm:pt modelId="{A7C65438-ADA0-4C87-837B-BBD24CC66B66}" type="sibTrans" cxnId="{EF009815-5E27-476D-9BA6-DA93DFB21D6C}">
      <dgm:prSet/>
      <dgm:spPr/>
      <dgm:t>
        <a:bodyPr/>
        <a:lstStyle/>
        <a:p>
          <a:endParaRPr lang="ru-RU"/>
        </a:p>
      </dgm:t>
    </dgm:pt>
    <dgm:pt modelId="{9D4613C8-2D16-4093-BB8E-2F618464B1A3}">
      <dgm:prSet phldrT="[Текст]" custT="1"/>
      <dgm:spPr/>
      <dgm:t>
        <a:bodyPr/>
        <a:lstStyle/>
        <a:p>
          <a:pPr algn="r"/>
          <a:r>
            <a:rPr lang="ru-RU" sz="2000" b="1" dirty="0" err="1"/>
            <a:t>Фундаментальні</a:t>
          </a:r>
          <a:r>
            <a:rPr lang="ru-RU" sz="2000" b="1" dirty="0"/>
            <a:t> та </a:t>
          </a:r>
          <a:r>
            <a:rPr lang="ru-RU" sz="2000" b="1" dirty="0" err="1"/>
            <a:t>прикладні</a:t>
          </a:r>
          <a:r>
            <a:rPr lang="ru-RU" sz="2000" b="1" dirty="0"/>
            <a:t> </a:t>
          </a:r>
          <a:r>
            <a:rPr lang="ru-RU" sz="2000" b="1" dirty="0" err="1"/>
            <a:t>проблеми</a:t>
          </a:r>
          <a:r>
            <a:rPr lang="ru-RU" sz="2000" b="1" dirty="0"/>
            <a:t> </a:t>
          </a:r>
          <a:r>
            <a:rPr lang="ru-RU" sz="2000" b="1" dirty="0" err="1"/>
            <a:t>освітньої</a:t>
          </a:r>
          <a:r>
            <a:rPr lang="ru-RU" sz="2000" b="1" dirty="0"/>
            <a:t> </a:t>
          </a:r>
          <a:r>
            <a:rPr lang="ru-RU" sz="2000" b="1" dirty="0" err="1"/>
            <a:t>галузі</a:t>
          </a:r>
          <a:endParaRPr lang="ru-RU" sz="2000" dirty="0"/>
        </a:p>
        <a:p>
          <a:pPr algn="r"/>
          <a:r>
            <a:rPr lang="ru-RU" sz="2000" i="1" dirty="0"/>
            <a:t>(</a:t>
          </a:r>
          <a:r>
            <a:rPr lang="ru-RU" sz="2000" i="1" dirty="0" err="1"/>
            <a:t>д.пед.н</a:t>
          </a:r>
          <a:r>
            <a:rPr lang="ru-RU" sz="2000" i="1" dirty="0"/>
            <a:t>., проф. Слюсаренко </a:t>
          </a:r>
          <a:r>
            <a:rPr lang="ru-RU" sz="2000" i="1" dirty="0" err="1"/>
            <a:t>Ніна</a:t>
          </a:r>
          <a:r>
            <a:rPr lang="ru-RU" sz="2000" i="1" dirty="0"/>
            <a:t> </a:t>
          </a:r>
          <a:r>
            <a:rPr lang="ru-RU" sz="2000" i="1" dirty="0" err="1"/>
            <a:t>Віталіївна</a:t>
          </a:r>
          <a:r>
            <a:rPr lang="ru-RU" sz="2000" i="1" dirty="0"/>
            <a:t>) </a:t>
          </a:r>
          <a:endParaRPr lang="ru-RU" sz="2000" dirty="0"/>
        </a:p>
      </dgm:t>
    </dgm:pt>
    <dgm:pt modelId="{62B31084-1D62-4A02-B8D0-FC0EAA103C67}" type="parTrans" cxnId="{CD3245DF-8772-448C-8B52-BD15212E6CDC}">
      <dgm:prSet/>
      <dgm:spPr/>
      <dgm:t>
        <a:bodyPr/>
        <a:lstStyle/>
        <a:p>
          <a:endParaRPr lang="ru-RU"/>
        </a:p>
      </dgm:t>
    </dgm:pt>
    <dgm:pt modelId="{D2A72E0B-A60F-494F-AC0A-36FACF5ABA50}" type="sibTrans" cxnId="{CD3245DF-8772-448C-8B52-BD15212E6CDC}">
      <dgm:prSet/>
      <dgm:spPr/>
      <dgm:t>
        <a:bodyPr/>
        <a:lstStyle/>
        <a:p>
          <a:endParaRPr lang="ru-RU"/>
        </a:p>
      </dgm:t>
    </dgm:pt>
    <dgm:pt modelId="{1911582A-74CF-443D-9454-3EF0B1CC9E79}" type="pres">
      <dgm:prSet presAssocID="{09CDEED0-D1DD-4E78-A9FC-79FECA5EC90E}" presName="Name0" presStyleCnt="0">
        <dgm:presLayoutVars>
          <dgm:dir/>
          <dgm:resizeHandles val="exact"/>
        </dgm:presLayoutVars>
      </dgm:prSet>
      <dgm:spPr/>
    </dgm:pt>
    <dgm:pt modelId="{1C040421-E182-4B05-B5C3-435B3E1D6E46}" type="pres">
      <dgm:prSet presAssocID="{5FA8D05A-179C-4A18-A673-062B2D92EF0C}" presName="composite" presStyleCnt="0"/>
      <dgm:spPr/>
    </dgm:pt>
    <dgm:pt modelId="{895B0D2A-343C-422A-84CE-F07D27416890}" type="pres">
      <dgm:prSet presAssocID="{5FA8D05A-179C-4A18-A673-062B2D92EF0C}" presName="rect1" presStyleLbl="trAlignAcc1" presStyleIdx="0" presStyleCnt="3" custScaleX="125045" custScaleY="143229">
        <dgm:presLayoutVars>
          <dgm:bulletEnabled val="1"/>
        </dgm:presLayoutVars>
      </dgm:prSet>
      <dgm:spPr/>
    </dgm:pt>
    <dgm:pt modelId="{07D9D461-8594-4730-B5B6-04B90777DA97}" type="pres">
      <dgm:prSet presAssocID="{5FA8D05A-179C-4A18-A673-062B2D92EF0C}" presName="rect2" presStyleLbl="fgImgPlace1" presStyleIdx="0" presStyleCnt="3" custScaleX="133707" custScaleY="107732" custLinFactNeighborX="-72337"/>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pt>
    <dgm:pt modelId="{C915C548-D2E6-4ADA-87E6-5AD8E2FF4B2E}" type="pres">
      <dgm:prSet presAssocID="{8A0D8EE8-60E9-48A2-A8AA-97881646B808}" presName="sibTrans" presStyleCnt="0"/>
      <dgm:spPr/>
    </dgm:pt>
    <dgm:pt modelId="{58D83C01-1B5A-40B5-9F8A-50A8E2DE7FB7}" type="pres">
      <dgm:prSet presAssocID="{36759C19-03AC-4400-B802-E8A64C6A8D84}" presName="composite" presStyleCnt="0"/>
      <dgm:spPr/>
    </dgm:pt>
    <dgm:pt modelId="{DB78287C-9DE2-4BA4-9F94-AA8D707A2BB7}" type="pres">
      <dgm:prSet presAssocID="{36759C19-03AC-4400-B802-E8A64C6A8D84}" presName="rect1" presStyleLbl="trAlignAcc1" presStyleIdx="1" presStyleCnt="3" custScaleX="105770" custScaleY="141783">
        <dgm:presLayoutVars>
          <dgm:bulletEnabled val="1"/>
        </dgm:presLayoutVars>
      </dgm:prSet>
      <dgm:spPr/>
    </dgm:pt>
    <dgm:pt modelId="{FAF3AF47-175D-43B0-8E49-467559481680}" type="pres">
      <dgm:prSet presAssocID="{36759C19-03AC-4400-B802-E8A64C6A8D84}" presName="rect2" presStyleLbl="fgImgPlace1" presStyleIdx="1" presStyleCnt="3" custScaleX="126857" custScaleY="121488"/>
      <dgm:spPr>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dgm:spPr>
    </dgm:pt>
    <dgm:pt modelId="{63D17D5D-5D75-4881-9B90-9D8318B6A4EB}" type="pres">
      <dgm:prSet presAssocID="{A7C65438-ADA0-4C87-837B-BBD24CC66B66}" presName="sibTrans" presStyleCnt="0"/>
      <dgm:spPr/>
    </dgm:pt>
    <dgm:pt modelId="{4015B2A2-ACD7-41B9-87C6-5FD502197D45}" type="pres">
      <dgm:prSet presAssocID="{9D4613C8-2D16-4093-BB8E-2F618464B1A3}" presName="composite" presStyleCnt="0"/>
      <dgm:spPr/>
    </dgm:pt>
    <dgm:pt modelId="{9FE0627E-D847-45E9-B1FA-7F7C3D3BF858}" type="pres">
      <dgm:prSet presAssocID="{9D4613C8-2D16-4093-BB8E-2F618464B1A3}" presName="rect1" presStyleLbl="trAlignAcc1" presStyleIdx="2" presStyleCnt="3" custScaleY="136192">
        <dgm:presLayoutVars>
          <dgm:bulletEnabled val="1"/>
        </dgm:presLayoutVars>
      </dgm:prSet>
      <dgm:spPr/>
    </dgm:pt>
    <dgm:pt modelId="{6B5BFA87-13FE-4FF1-B3E9-2A63CFD8905D}" type="pres">
      <dgm:prSet presAssocID="{9D4613C8-2D16-4093-BB8E-2F618464B1A3}" presName="rect2" presStyleLbl="fgImgPlace1" presStyleIdx="2" presStyleCnt="3" custScaleX="160805" custScaleY="131209"/>
      <dgm:spPr>
        <a:blipFill rotWithShape="1">
          <a:blip xmlns:r="http://schemas.openxmlformats.org/officeDocument/2006/relationships" r:embed="rId3">
            <a:extLst>
              <a:ext uri="{28A0092B-C50C-407E-A947-70E740481C1C}">
                <a14:useLocalDpi xmlns:a14="http://schemas.microsoft.com/office/drawing/2010/main" val="0"/>
              </a:ext>
            </a:extLst>
          </a:blip>
          <a:stretch>
            <a:fillRect/>
          </a:stretch>
        </a:blipFill>
      </dgm:spPr>
    </dgm:pt>
  </dgm:ptLst>
  <dgm:cxnLst>
    <dgm:cxn modelId="{EF009815-5E27-476D-9BA6-DA93DFB21D6C}" srcId="{09CDEED0-D1DD-4E78-A9FC-79FECA5EC90E}" destId="{36759C19-03AC-4400-B802-E8A64C6A8D84}" srcOrd="1" destOrd="0" parTransId="{0B6FB577-0312-42E8-9228-DD9811D5E2F3}" sibTransId="{A7C65438-ADA0-4C87-837B-BBD24CC66B66}"/>
    <dgm:cxn modelId="{83330E23-E8AA-4392-A127-A30FC06B2005}" type="presOf" srcId="{09CDEED0-D1DD-4E78-A9FC-79FECA5EC90E}" destId="{1911582A-74CF-443D-9454-3EF0B1CC9E79}" srcOrd="0" destOrd="0" presId="urn:microsoft.com/office/officeart/2008/layout/PictureStrips"/>
    <dgm:cxn modelId="{2F85EA30-D317-4F3E-A54B-AA6CECF48A72}" type="presOf" srcId="{36759C19-03AC-4400-B802-E8A64C6A8D84}" destId="{DB78287C-9DE2-4BA4-9F94-AA8D707A2BB7}" srcOrd="0" destOrd="0" presId="urn:microsoft.com/office/officeart/2008/layout/PictureStrips"/>
    <dgm:cxn modelId="{6A24A067-707D-463A-9940-EF2F089A88C0}" srcId="{09CDEED0-D1DD-4E78-A9FC-79FECA5EC90E}" destId="{5FA8D05A-179C-4A18-A673-062B2D92EF0C}" srcOrd="0" destOrd="0" parTransId="{5EB98CA7-3F29-40B9-9928-73EDDED426B8}" sibTransId="{8A0D8EE8-60E9-48A2-A8AA-97881646B808}"/>
    <dgm:cxn modelId="{8460AF56-26D2-44C4-96EB-53C949BD44D0}" type="presOf" srcId="{5FA8D05A-179C-4A18-A673-062B2D92EF0C}" destId="{895B0D2A-343C-422A-84CE-F07D27416890}" srcOrd="0" destOrd="0" presId="urn:microsoft.com/office/officeart/2008/layout/PictureStrips"/>
    <dgm:cxn modelId="{DF09FF8E-AB77-4AB6-8223-CFD60A8F420F}" type="presOf" srcId="{9D4613C8-2D16-4093-BB8E-2F618464B1A3}" destId="{9FE0627E-D847-45E9-B1FA-7F7C3D3BF858}" srcOrd="0" destOrd="0" presId="urn:microsoft.com/office/officeart/2008/layout/PictureStrips"/>
    <dgm:cxn modelId="{CD3245DF-8772-448C-8B52-BD15212E6CDC}" srcId="{09CDEED0-D1DD-4E78-A9FC-79FECA5EC90E}" destId="{9D4613C8-2D16-4093-BB8E-2F618464B1A3}" srcOrd="2" destOrd="0" parTransId="{62B31084-1D62-4A02-B8D0-FC0EAA103C67}" sibTransId="{D2A72E0B-A60F-494F-AC0A-36FACF5ABA50}"/>
    <dgm:cxn modelId="{E8E7E2B4-B94B-41F0-9F9B-4F7BBA7C1472}" type="presParOf" srcId="{1911582A-74CF-443D-9454-3EF0B1CC9E79}" destId="{1C040421-E182-4B05-B5C3-435B3E1D6E46}" srcOrd="0" destOrd="0" presId="urn:microsoft.com/office/officeart/2008/layout/PictureStrips"/>
    <dgm:cxn modelId="{DB8BD4FE-7514-4038-A869-D9FC5E9C82E9}" type="presParOf" srcId="{1C040421-E182-4B05-B5C3-435B3E1D6E46}" destId="{895B0D2A-343C-422A-84CE-F07D27416890}" srcOrd="0" destOrd="0" presId="urn:microsoft.com/office/officeart/2008/layout/PictureStrips"/>
    <dgm:cxn modelId="{962577C5-B49A-48A3-8FEC-EAEC659A2CE4}" type="presParOf" srcId="{1C040421-E182-4B05-B5C3-435B3E1D6E46}" destId="{07D9D461-8594-4730-B5B6-04B90777DA97}" srcOrd="1" destOrd="0" presId="urn:microsoft.com/office/officeart/2008/layout/PictureStrips"/>
    <dgm:cxn modelId="{5639CF3C-24CC-4B6B-9527-119CB2090D57}" type="presParOf" srcId="{1911582A-74CF-443D-9454-3EF0B1CC9E79}" destId="{C915C548-D2E6-4ADA-87E6-5AD8E2FF4B2E}" srcOrd="1" destOrd="0" presId="urn:microsoft.com/office/officeart/2008/layout/PictureStrips"/>
    <dgm:cxn modelId="{FD96E5F4-CB7C-4C18-B263-3D4BB4FD30C3}" type="presParOf" srcId="{1911582A-74CF-443D-9454-3EF0B1CC9E79}" destId="{58D83C01-1B5A-40B5-9F8A-50A8E2DE7FB7}" srcOrd="2" destOrd="0" presId="urn:microsoft.com/office/officeart/2008/layout/PictureStrips"/>
    <dgm:cxn modelId="{A449106D-0218-4E63-B304-C13AC014DF41}" type="presParOf" srcId="{58D83C01-1B5A-40B5-9F8A-50A8E2DE7FB7}" destId="{DB78287C-9DE2-4BA4-9F94-AA8D707A2BB7}" srcOrd="0" destOrd="0" presId="urn:microsoft.com/office/officeart/2008/layout/PictureStrips"/>
    <dgm:cxn modelId="{F465F0BC-A3EF-4C3D-9A66-3378AC46174A}" type="presParOf" srcId="{58D83C01-1B5A-40B5-9F8A-50A8E2DE7FB7}" destId="{FAF3AF47-175D-43B0-8E49-467559481680}" srcOrd="1" destOrd="0" presId="urn:microsoft.com/office/officeart/2008/layout/PictureStrips"/>
    <dgm:cxn modelId="{DCA51BB6-33BD-44EA-82E9-7C9B32BAC3F9}" type="presParOf" srcId="{1911582A-74CF-443D-9454-3EF0B1CC9E79}" destId="{63D17D5D-5D75-4881-9B90-9D8318B6A4EB}" srcOrd="3" destOrd="0" presId="urn:microsoft.com/office/officeart/2008/layout/PictureStrips"/>
    <dgm:cxn modelId="{9EDE3DC8-000A-47A6-9C11-14CD8760633C}" type="presParOf" srcId="{1911582A-74CF-443D-9454-3EF0B1CC9E79}" destId="{4015B2A2-ACD7-41B9-87C6-5FD502197D45}" srcOrd="4" destOrd="0" presId="urn:microsoft.com/office/officeart/2008/layout/PictureStrips"/>
    <dgm:cxn modelId="{419FDBEB-6814-4998-9DE9-4D1D9E1347C5}" type="presParOf" srcId="{4015B2A2-ACD7-41B9-87C6-5FD502197D45}" destId="{9FE0627E-D847-45E9-B1FA-7F7C3D3BF858}" srcOrd="0" destOrd="0" presId="urn:microsoft.com/office/officeart/2008/layout/PictureStrips"/>
    <dgm:cxn modelId="{C2336162-4CA2-4E9B-935A-874D97CEC2D8}" type="presParOf" srcId="{4015B2A2-ACD7-41B9-87C6-5FD502197D45}" destId="{6B5BFA87-13FE-4FF1-B3E9-2A63CFD8905D}"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9CDEED0-D1DD-4E78-A9FC-79FECA5EC90E}" type="doc">
      <dgm:prSet loTypeId="urn:microsoft.com/office/officeart/2008/layout/PictureStrips" loCatId="picture" qsTypeId="urn:microsoft.com/office/officeart/2005/8/quickstyle/simple2" qsCatId="simple" csTypeId="urn:microsoft.com/office/officeart/2005/8/colors/accent0_3" csCatId="mainScheme" phldr="1"/>
      <dgm:spPr/>
      <dgm:t>
        <a:bodyPr/>
        <a:lstStyle/>
        <a:p>
          <a:endParaRPr lang="ru-RU"/>
        </a:p>
      </dgm:t>
    </dgm:pt>
    <dgm:pt modelId="{5FA8D05A-179C-4A18-A673-062B2D92EF0C}">
      <dgm:prSet phldrT="[Текст]" custT="1"/>
      <dgm:spPr/>
      <dgm:t>
        <a:bodyPr/>
        <a:lstStyle/>
        <a:p>
          <a:pPr algn="r"/>
          <a:r>
            <a:rPr lang="ru-RU" sz="2000" b="1" dirty="0" err="1"/>
            <a:t>Теорія</a:t>
          </a:r>
          <a:r>
            <a:rPr lang="ru-RU" sz="2000" b="1" dirty="0"/>
            <a:t> та практика </a:t>
          </a:r>
          <a:r>
            <a:rPr lang="ru-RU" sz="2000" b="1" dirty="0" err="1"/>
            <a:t>кримінального</a:t>
          </a:r>
          <a:r>
            <a:rPr lang="ru-RU" sz="2000" b="1" dirty="0"/>
            <a:t> </a:t>
          </a:r>
          <a:r>
            <a:rPr lang="ru-RU" sz="2000" b="1" dirty="0" err="1"/>
            <a:t>процесу</a:t>
          </a:r>
          <a:r>
            <a:rPr lang="ru-RU" sz="2000" b="1" dirty="0"/>
            <a:t> та </a:t>
          </a:r>
          <a:r>
            <a:rPr lang="ru-RU" sz="2000" b="1" dirty="0" err="1"/>
            <a:t>криміналістики</a:t>
          </a:r>
          <a:endParaRPr lang="ru-RU" sz="2000" dirty="0"/>
        </a:p>
        <a:p>
          <a:pPr algn="r"/>
          <a:r>
            <a:rPr lang="ru-RU" sz="2000" i="1" dirty="0"/>
            <a:t>(</a:t>
          </a:r>
          <a:r>
            <a:rPr lang="ru-RU" sz="2000" i="1" dirty="0" err="1"/>
            <a:t>д.ю.н</a:t>
          </a:r>
          <a:r>
            <a:rPr lang="ru-RU" sz="2000" i="1" dirty="0"/>
            <a:t>., </a:t>
          </a:r>
          <a:r>
            <a:rPr lang="ru-RU" sz="2000" i="1" dirty="0" err="1"/>
            <a:t>проф.Стратонов</a:t>
          </a:r>
          <a:r>
            <a:rPr lang="ru-RU" sz="2000" i="1" dirty="0"/>
            <a:t> Василь </a:t>
          </a:r>
          <a:r>
            <a:rPr lang="ru-RU" sz="2000" i="1" dirty="0" err="1"/>
            <a:t>Миколайович</a:t>
          </a:r>
          <a:r>
            <a:rPr lang="ru-RU" sz="2000" i="1" dirty="0"/>
            <a:t>) </a:t>
          </a:r>
          <a:endParaRPr lang="ru-RU" sz="2000" dirty="0"/>
        </a:p>
      </dgm:t>
    </dgm:pt>
    <dgm:pt modelId="{5EB98CA7-3F29-40B9-9928-73EDDED426B8}" type="parTrans" cxnId="{6A24A067-707D-463A-9940-EF2F089A88C0}">
      <dgm:prSet/>
      <dgm:spPr/>
      <dgm:t>
        <a:bodyPr/>
        <a:lstStyle/>
        <a:p>
          <a:endParaRPr lang="ru-RU"/>
        </a:p>
      </dgm:t>
    </dgm:pt>
    <dgm:pt modelId="{8A0D8EE8-60E9-48A2-A8AA-97881646B808}" type="sibTrans" cxnId="{6A24A067-707D-463A-9940-EF2F089A88C0}">
      <dgm:prSet/>
      <dgm:spPr/>
      <dgm:t>
        <a:bodyPr/>
        <a:lstStyle/>
        <a:p>
          <a:endParaRPr lang="ru-RU"/>
        </a:p>
      </dgm:t>
    </dgm:pt>
    <dgm:pt modelId="{36759C19-03AC-4400-B802-E8A64C6A8D84}">
      <dgm:prSet phldrT="[Текст]" custT="1"/>
      <dgm:spPr/>
      <dgm:t>
        <a:bodyPr/>
        <a:lstStyle/>
        <a:p>
          <a:pPr algn="r"/>
          <a:r>
            <a:rPr lang="ru-RU" sz="2000" b="1" dirty="0" err="1"/>
            <a:t>Соціалізація</a:t>
          </a:r>
          <a:r>
            <a:rPr lang="ru-RU" sz="2000" b="1" dirty="0"/>
            <a:t> </a:t>
          </a:r>
          <a:r>
            <a:rPr lang="ru-RU" sz="2000" b="1" dirty="0" err="1"/>
            <a:t>дитини</a:t>
          </a:r>
          <a:r>
            <a:rPr lang="ru-RU" sz="2000" b="1" dirty="0"/>
            <a:t> в </a:t>
          </a:r>
          <a:r>
            <a:rPr lang="ru-RU" sz="2000" b="1" dirty="0" err="1"/>
            <a:t>сім’ї</a:t>
          </a:r>
          <a:r>
            <a:rPr lang="ru-RU" sz="2000" b="1" dirty="0"/>
            <a:t>: </a:t>
          </a:r>
          <a:r>
            <a:rPr lang="ru-RU" sz="2000" b="1" dirty="0" err="1"/>
            <a:t>теорія</a:t>
          </a:r>
          <a:r>
            <a:rPr lang="ru-RU" sz="2000" b="1" dirty="0"/>
            <a:t>, </a:t>
          </a:r>
          <a:r>
            <a:rPr lang="ru-RU" sz="2000" b="1" dirty="0" err="1"/>
            <a:t>історія</a:t>
          </a:r>
          <a:r>
            <a:rPr lang="ru-RU" sz="2000" b="1" dirty="0"/>
            <a:t>, практика</a:t>
          </a:r>
          <a:endParaRPr lang="ru-RU" sz="2000" dirty="0"/>
        </a:p>
        <a:p>
          <a:pPr algn="r"/>
          <a:r>
            <a:rPr lang="ru-RU" sz="2000" i="1" dirty="0"/>
            <a:t>(</a:t>
          </a:r>
          <a:r>
            <a:rPr lang="ru-RU" sz="2000" i="1" dirty="0" err="1"/>
            <a:t>д.пед.н</a:t>
          </a:r>
          <a:r>
            <a:rPr lang="ru-RU" sz="2000" i="1" dirty="0"/>
            <a:t>., проф. </a:t>
          </a:r>
          <a:r>
            <a:rPr lang="ru-RU" sz="2000" i="1" dirty="0" err="1"/>
            <a:t>Федяєва</a:t>
          </a:r>
          <a:r>
            <a:rPr lang="ru-RU" sz="2000" i="1" dirty="0"/>
            <a:t> Валентина </a:t>
          </a:r>
          <a:r>
            <a:rPr lang="ru-RU" sz="2000" i="1" dirty="0" err="1"/>
            <a:t>Леонідівна</a:t>
          </a:r>
          <a:r>
            <a:rPr lang="ru-RU" sz="2000" i="1" dirty="0"/>
            <a:t>) </a:t>
          </a:r>
          <a:endParaRPr lang="ru-RU" sz="2000" dirty="0"/>
        </a:p>
      </dgm:t>
    </dgm:pt>
    <dgm:pt modelId="{0B6FB577-0312-42E8-9228-DD9811D5E2F3}" type="parTrans" cxnId="{EF009815-5E27-476D-9BA6-DA93DFB21D6C}">
      <dgm:prSet/>
      <dgm:spPr/>
      <dgm:t>
        <a:bodyPr/>
        <a:lstStyle/>
        <a:p>
          <a:endParaRPr lang="ru-RU"/>
        </a:p>
      </dgm:t>
    </dgm:pt>
    <dgm:pt modelId="{A7C65438-ADA0-4C87-837B-BBD24CC66B66}" type="sibTrans" cxnId="{EF009815-5E27-476D-9BA6-DA93DFB21D6C}">
      <dgm:prSet/>
      <dgm:spPr/>
      <dgm:t>
        <a:bodyPr/>
        <a:lstStyle/>
        <a:p>
          <a:endParaRPr lang="ru-RU"/>
        </a:p>
      </dgm:t>
    </dgm:pt>
    <dgm:pt modelId="{1911582A-74CF-443D-9454-3EF0B1CC9E79}" type="pres">
      <dgm:prSet presAssocID="{09CDEED0-D1DD-4E78-A9FC-79FECA5EC90E}" presName="Name0" presStyleCnt="0">
        <dgm:presLayoutVars>
          <dgm:dir/>
          <dgm:resizeHandles val="exact"/>
        </dgm:presLayoutVars>
      </dgm:prSet>
      <dgm:spPr/>
    </dgm:pt>
    <dgm:pt modelId="{1C040421-E182-4B05-B5C3-435B3E1D6E46}" type="pres">
      <dgm:prSet presAssocID="{5FA8D05A-179C-4A18-A673-062B2D92EF0C}" presName="composite" presStyleCnt="0"/>
      <dgm:spPr/>
    </dgm:pt>
    <dgm:pt modelId="{895B0D2A-343C-422A-84CE-F07D27416890}" type="pres">
      <dgm:prSet presAssocID="{5FA8D05A-179C-4A18-A673-062B2D92EF0C}" presName="rect1" presStyleLbl="trAlignAcc1" presStyleIdx="0" presStyleCnt="2" custScaleX="125045">
        <dgm:presLayoutVars>
          <dgm:bulletEnabled val="1"/>
        </dgm:presLayoutVars>
      </dgm:prSet>
      <dgm:spPr/>
    </dgm:pt>
    <dgm:pt modelId="{07D9D461-8594-4730-B5B6-04B90777DA97}" type="pres">
      <dgm:prSet presAssocID="{5FA8D05A-179C-4A18-A673-062B2D92EF0C}" presName="rect2" presStyleLbl="fgImgPlace1" presStyleIdx="0" presStyleCnt="2" custScaleX="116049" custScaleY="105574" custLinFactNeighborX="-72337"/>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pt>
    <dgm:pt modelId="{C915C548-D2E6-4ADA-87E6-5AD8E2FF4B2E}" type="pres">
      <dgm:prSet presAssocID="{8A0D8EE8-60E9-48A2-A8AA-97881646B808}" presName="sibTrans" presStyleCnt="0"/>
      <dgm:spPr/>
    </dgm:pt>
    <dgm:pt modelId="{58D83C01-1B5A-40B5-9F8A-50A8E2DE7FB7}" type="pres">
      <dgm:prSet presAssocID="{36759C19-03AC-4400-B802-E8A64C6A8D84}" presName="composite" presStyleCnt="0"/>
      <dgm:spPr/>
    </dgm:pt>
    <dgm:pt modelId="{DB78287C-9DE2-4BA4-9F94-AA8D707A2BB7}" type="pres">
      <dgm:prSet presAssocID="{36759C19-03AC-4400-B802-E8A64C6A8D84}" presName="rect1" presStyleLbl="trAlignAcc1" presStyleIdx="1" presStyleCnt="2" custScaleX="105770">
        <dgm:presLayoutVars>
          <dgm:bulletEnabled val="1"/>
        </dgm:presLayoutVars>
      </dgm:prSet>
      <dgm:spPr/>
    </dgm:pt>
    <dgm:pt modelId="{FAF3AF47-175D-43B0-8E49-467559481680}" type="pres">
      <dgm:prSet presAssocID="{36759C19-03AC-4400-B802-E8A64C6A8D84}" presName="rect2" presStyleLbl="fgImgPlace1" presStyleIdx="1" presStyleCnt="2" custScaleX="106789" custScaleY="106116"/>
      <dgm:spPr>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dgm:spPr>
    </dgm:pt>
  </dgm:ptLst>
  <dgm:cxnLst>
    <dgm:cxn modelId="{EF009815-5E27-476D-9BA6-DA93DFB21D6C}" srcId="{09CDEED0-D1DD-4E78-A9FC-79FECA5EC90E}" destId="{36759C19-03AC-4400-B802-E8A64C6A8D84}" srcOrd="1" destOrd="0" parTransId="{0B6FB577-0312-42E8-9228-DD9811D5E2F3}" sibTransId="{A7C65438-ADA0-4C87-837B-BBD24CC66B66}"/>
    <dgm:cxn modelId="{83330E23-E8AA-4392-A127-A30FC06B2005}" type="presOf" srcId="{09CDEED0-D1DD-4E78-A9FC-79FECA5EC90E}" destId="{1911582A-74CF-443D-9454-3EF0B1CC9E79}" srcOrd="0" destOrd="0" presId="urn:microsoft.com/office/officeart/2008/layout/PictureStrips"/>
    <dgm:cxn modelId="{2F85EA30-D317-4F3E-A54B-AA6CECF48A72}" type="presOf" srcId="{36759C19-03AC-4400-B802-E8A64C6A8D84}" destId="{DB78287C-9DE2-4BA4-9F94-AA8D707A2BB7}" srcOrd="0" destOrd="0" presId="urn:microsoft.com/office/officeart/2008/layout/PictureStrips"/>
    <dgm:cxn modelId="{6A24A067-707D-463A-9940-EF2F089A88C0}" srcId="{09CDEED0-D1DD-4E78-A9FC-79FECA5EC90E}" destId="{5FA8D05A-179C-4A18-A673-062B2D92EF0C}" srcOrd="0" destOrd="0" parTransId="{5EB98CA7-3F29-40B9-9928-73EDDED426B8}" sibTransId="{8A0D8EE8-60E9-48A2-A8AA-97881646B808}"/>
    <dgm:cxn modelId="{8460AF56-26D2-44C4-96EB-53C949BD44D0}" type="presOf" srcId="{5FA8D05A-179C-4A18-A673-062B2D92EF0C}" destId="{895B0D2A-343C-422A-84CE-F07D27416890}" srcOrd="0" destOrd="0" presId="urn:microsoft.com/office/officeart/2008/layout/PictureStrips"/>
    <dgm:cxn modelId="{E8E7E2B4-B94B-41F0-9F9B-4F7BBA7C1472}" type="presParOf" srcId="{1911582A-74CF-443D-9454-3EF0B1CC9E79}" destId="{1C040421-E182-4B05-B5C3-435B3E1D6E46}" srcOrd="0" destOrd="0" presId="urn:microsoft.com/office/officeart/2008/layout/PictureStrips"/>
    <dgm:cxn modelId="{DB8BD4FE-7514-4038-A869-D9FC5E9C82E9}" type="presParOf" srcId="{1C040421-E182-4B05-B5C3-435B3E1D6E46}" destId="{895B0D2A-343C-422A-84CE-F07D27416890}" srcOrd="0" destOrd="0" presId="urn:microsoft.com/office/officeart/2008/layout/PictureStrips"/>
    <dgm:cxn modelId="{962577C5-B49A-48A3-8FEC-EAEC659A2CE4}" type="presParOf" srcId="{1C040421-E182-4B05-B5C3-435B3E1D6E46}" destId="{07D9D461-8594-4730-B5B6-04B90777DA97}" srcOrd="1" destOrd="0" presId="urn:microsoft.com/office/officeart/2008/layout/PictureStrips"/>
    <dgm:cxn modelId="{5639CF3C-24CC-4B6B-9527-119CB2090D57}" type="presParOf" srcId="{1911582A-74CF-443D-9454-3EF0B1CC9E79}" destId="{C915C548-D2E6-4ADA-87E6-5AD8E2FF4B2E}" srcOrd="1" destOrd="0" presId="urn:microsoft.com/office/officeart/2008/layout/PictureStrips"/>
    <dgm:cxn modelId="{FD96E5F4-CB7C-4C18-B263-3D4BB4FD30C3}" type="presParOf" srcId="{1911582A-74CF-443D-9454-3EF0B1CC9E79}" destId="{58D83C01-1B5A-40B5-9F8A-50A8E2DE7FB7}" srcOrd="2" destOrd="0" presId="urn:microsoft.com/office/officeart/2008/layout/PictureStrips"/>
    <dgm:cxn modelId="{A449106D-0218-4E63-B304-C13AC014DF41}" type="presParOf" srcId="{58D83C01-1B5A-40B5-9F8A-50A8E2DE7FB7}" destId="{DB78287C-9DE2-4BA4-9F94-AA8D707A2BB7}" srcOrd="0" destOrd="0" presId="urn:microsoft.com/office/officeart/2008/layout/PictureStrips"/>
    <dgm:cxn modelId="{F465F0BC-A3EF-4C3D-9A66-3378AC46174A}" type="presParOf" srcId="{58D83C01-1B5A-40B5-9F8A-50A8E2DE7FB7}" destId="{FAF3AF47-175D-43B0-8E49-467559481680}"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8986DBA-8FBF-4E8D-83D8-7DD25BFE216F}" type="doc">
      <dgm:prSet loTypeId="urn:microsoft.com/office/officeart/2005/8/layout/pyramid2" loCatId="list" qsTypeId="urn:microsoft.com/office/officeart/2005/8/quickstyle/simple1" qsCatId="simple" csTypeId="urn:microsoft.com/office/officeart/2005/8/colors/colorful4" csCatId="colorful" phldr="1"/>
      <dgm:spPr/>
    </dgm:pt>
    <dgm:pt modelId="{BAF9877C-FFEA-4F44-AC94-BD0D026F9E84}">
      <dgm:prSet phldrT="[Текст]"/>
      <dgm:spPr/>
      <dgm:t>
        <a:bodyPr/>
        <a:lstStyle/>
        <a:p>
          <a:r>
            <a:rPr lang="uk-UA" dirty="0"/>
            <a:t>реєстрування користувачів</a:t>
          </a:r>
          <a:endParaRPr lang="ru-RU" dirty="0"/>
        </a:p>
      </dgm:t>
    </dgm:pt>
    <dgm:pt modelId="{ACE585D5-B3CB-4CCB-BEE7-68B692D373D4}" type="parTrans" cxnId="{51F5136B-8724-46F9-ACA4-A4F34C51FE97}">
      <dgm:prSet/>
      <dgm:spPr/>
      <dgm:t>
        <a:bodyPr/>
        <a:lstStyle/>
        <a:p>
          <a:endParaRPr lang="ru-RU"/>
        </a:p>
      </dgm:t>
    </dgm:pt>
    <dgm:pt modelId="{30DB9650-59A5-44EB-9C01-6DC335B9FF49}" type="sibTrans" cxnId="{51F5136B-8724-46F9-ACA4-A4F34C51FE97}">
      <dgm:prSet/>
      <dgm:spPr/>
      <dgm:t>
        <a:bodyPr/>
        <a:lstStyle/>
        <a:p>
          <a:endParaRPr lang="ru-RU"/>
        </a:p>
      </dgm:t>
    </dgm:pt>
    <dgm:pt modelId="{B99C9F0A-283A-41A2-861C-9642479D358B}">
      <dgm:prSet phldrT="[Текст]"/>
      <dgm:spPr/>
      <dgm:t>
        <a:bodyPr/>
        <a:lstStyle/>
        <a:p>
          <a:r>
            <a:rPr lang="uk-UA" dirty="0"/>
            <a:t>консультування щодо ресурсів та послуг бібліотеки</a:t>
          </a:r>
          <a:endParaRPr lang="ru-RU" dirty="0"/>
        </a:p>
      </dgm:t>
    </dgm:pt>
    <dgm:pt modelId="{9FC0AEBC-2D6E-455F-8422-1B0CA7136A7D}" type="parTrans" cxnId="{78618478-6A20-4502-BEF0-204FCCEC4AFC}">
      <dgm:prSet/>
      <dgm:spPr/>
      <dgm:t>
        <a:bodyPr/>
        <a:lstStyle/>
        <a:p>
          <a:endParaRPr lang="ru-RU"/>
        </a:p>
      </dgm:t>
    </dgm:pt>
    <dgm:pt modelId="{ED96621C-30A2-4F83-A23F-993F45DA34F2}" type="sibTrans" cxnId="{78618478-6A20-4502-BEF0-204FCCEC4AFC}">
      <dgm:prSet/>
      <dgm:spPr/>
      <dgm:t>
        <a:bodyPr/>
        <a:lstStyle/>
        <a:p>
          <a:endParaRPr lang="ru-RU"/>
        </a:p>
      </dgm:t>
    </dgm:pt>
    <dgm:pt modelId="{F34E748D-C54D-4032-9EDA-97550EC473C4}">
      <dgm:prSet phldrT="[Текст]"/>
      <dgm:spPr/>
      <dgm:t>
        <a:bodyPr/>
        <a:lstStyle/>
        <a:p>
          <a:r>
            <a:rPr lang="uk-UA" dirty="0"/>
            <a:t>видавання документів</a:t>
          </a:r>
          <a:endParaRPr lang="ru-RU" dirty="0"/>
        </a:p>
      </dgm:t>
    </dgm:pt>
    <dgm:pt modelId="{EEC3244D-5C85-4B46-8D58-51C0F66C6EBD}" type="parTrans" cxnId="{BC522A2A-AB01-45D7-8EE8-0B28023D008C}">
      <dgm:prSet/>
      <dgm:spPr/>
      <dgm:t>
        <a:bodyPr/>
        <a:lstStyle/>
        <a:p>
          <a:endParaRPr lang="ru-RU"/>
        </a:p>
      </dgm:t>
    </dgm:pt>
    <dgm:pt modelId="{80DE5D92-F9FC-46FD-9C4A-5EBF7D609F2C}" type="sibTrans" cxnId="{BC522A2A-AB01-45D7-8EE8-0B28023D008C}">
      <dgm:prSet/>
      <dgm:spPr/>
      <dgm:t>
        <a:bodyPr/>
        <a:lstStyle/>
        <a:p>
          <a:endParaRPr lang="ru-RU"/>
        </a:p>
      </dgm:t>
    </dgm:pt>
    <dgm:pt modelId="{28C10169-2466-4B4F-B54B-163F439AA103}">
      <dgm:prSet phldrT="[Текст]"/>
      <dgm:spPr/>
      <dgm:t>
        <a:bodyPr/>
        <a:lstStyle/>
        <a:p>
          <a:r>
            <a:rPr lang="uk-UA" dirty="0"/>
            <a:t>міжбібліотечний абонемент</a:t>
          </a:r>
          <a:endParaRPr lang="ru-RU" dirty="0"/>
        </a:p>
      </dgm:t>
    </dgm:pt>
    <dgm:pt modelId="{9C6E077A-829B-4360-B002-CCD0821026FB}" type="parTrans" cxnId="{8DD9F80C-C05F-415C-BC3A-091722CA0570}">
      <dgm:prSet/>
      <dgm:spPr/>
      <dgm:t>
        <a:bodyPr/>
        <a:lstStyle/>
        <a:p>
          <a:endParaRPr lang="ru-RU"/>
        </a:p>
      </dgm:t>
    </dgm:pt>
    <dgm:pt modelId="{2ACF6049-55A4-4EBF-9486-80088982FF50}" type="sibTrans" cxnId="{8DD9F80C-C05F-415C-BC3A-091722CA0570}">
      <dgm:prSet/>
      <dgm:spPr/>
      <dgm:t>
        <a:bodyPr/>
        <a:lstStyle/>
        <a:p>
          <a:endParaRPr lang="ru-RU"/>
        </a:p>
      </dgm:t>
    </dgm:pt>
    <dgm:pt modelId="{49F3476C-B98B-4A48-86B0-F4DAC15893F3}" type="pres">
      <dgm:prSet presAssocID="{28986DBA-8FBF-4E8D-83D8-7DD25BFE216F}" presName="compositeShape" presStyleCnt="0">
        <dgm:presLayoutVars>
          <dgm:dir/>
          <dgm:resizeHandles/>
        </dgm:presLayoutVars>
      </dgm:prSet>
      <dgm:spPr/>
    </dgm:pt>
    <dgm:pt modelId="{6976ABC0-5592-4CA5-A169-40A34F75A302}" type="pres">
      <dgm:prSet presAssocID="{28986DBA-8FBF-4E8D-83D8-7DD25BFE216F}" presName="pyramid" presStyleLbl="node1" presStyleIdx="0" presStyleCnt="1"/>
      <dgm:spPr/>
    </dgm:pt>
    <dgm:pt modelId="{63419301-6A22-4D70-BCF3-27E9AE609C66}" type="pres">
      <dgm:prSet presAssocID="{28986DBA-8FBF-4E8D-83D8-7DD25BFE216F}" presName="theList" presStyleCnt="0"/>
      <dgm:spPr/>
    </dgm:pt>
    <dgm:pt modelId="{48BE0530-6B25-4F1D-AE01-C79F7F1D1DA7}" type="pres">
      <dgm:prSet presAssocID="{BAF9877C-FFEA-4F44-AC94-BD0D026F9E84}" presName="aNode" presStyleLbl="fgAcc1" presStyleIdx="0" presStyleCnt="4">
        <dgm:presLayoutVars>
          <dgm:bulletEnabled val="1"/>
        </dgm:presLayoutVars>
      </dgm:prSet>
      <dgm:spPr/>
    </dgm:pt>
    <dgm:pt modelId="{4C2BE4C7-D009-44A0-A9AA-D682F284D9CE}" type="pres">
      <dgm:prSet presAssocID="{BAF9877C-FFEA-4F44-AC94-BD0D026F9E84}" presName="aSpace" presStyleCnt="0"/>
      <dgm:spPr/>
    </dgm:pt>
    <dgm:pt modelId="{3742E350-B44F-4BC3-B75E-5D9958A57166}" type="pres">
      <dgm:prSet presAssocID="{B99C9F0A-283A-41A2-861C-9642479D358B}" presName="aNode" presStyleLbl="fgAcc1" presStyleIdx="1" presStyleCnt="4">
        <dgm:presLayoutVars>
          <dgm:bulletEnabled val="1"/>
        </dgm:presLayoutVars>
      </dgm:prSet>
      <dgm:spPr/>
    </dgm:pt>
    <dgm:pt modelId="{26BEE583-6CF1-4B0C-AEB5-5EB8B07DEDAA}" type="pres">
      <dgm:prSet presAssocID="{B99C9F0A-283A-41A2-861C-9642479D358B}" presName="aSpace" presStyleCnt="0"/>
      <dgm:spPr/>
    </dgm:pt>
    <dgm:pt modelId="{CDEE19D9-F8B2-42A9-B356-F45047098C64}" type="pres">
      <dgm:prSet presAssocID="{F34E748D-C54D-4032-9EDA-97550EC473C4}" presName="aNode" presStyleLbl="fgAcc1" presStyleIdx="2" presStyleCnt="4">
        <dgm:presLayoutVars>
          <dgm:bulletEnabled val="1"/>
        </dgm:presLayoutVars>
      </dgm:prSet>
      <dgm:spPr/>
    </dgm:pt>
    <dgm:pt modelId="{306DB6ED-FF3A-469A-9A37-95E3C09F6AB5}" type="pres">
      <dgm:prSet presAssocID="{F34E748D-C54D-4032-9EDA-97550EC473C4}" presName="aSpace" presStyleCnt="0"/>
      <dgm:spPr/>
    </dgm:pt>
    <dgm:pt modelId="{2885D2AA-B76A-4C10-9CB7-5FC3B0A4538A}" type="pres">
      <dgm:prSet presAssocID="{28C10169-2466-4B4F-B54B-163F439AA103}" presName="aNode" presStyleLbl="fgAcc1" presStyleIdx="3" presStyleCnt="4">
        <dgm:presLayoutVars>
          <dgm:bulletEnabled val="1"/>
        </dgm:presLayoutVars>
      </dgm:prSet>
      <dgm:spPr/>
    </dgm:pt>
    <dgm:pt modelId="{FAFDAEE0-01CB-4922-8353-5D63BAC501D4}" type="pres">
      <dgm:prSet presAssocID="{28C10169-2466-4B4F-B54B-163F439AA103}" presName="aSpace" presStyleCnt="0"/>
      <dgm:spPr/>
    </dgm:pt>
  </dgm:ptLst>
  <dgm:cxnLst>
    <dgm:cxn modelId="{8DD9F80C-C05F-415C-BC3A-091722CA0570}" srcId="{28986DBA-8FBF-4E8D-83D8-7DD25BFE216F}" destId="{28C10169-2466-4B4F-B54B-163F439AA103}" srcOrd="3" destOrd="0" parTransId="{9C6E077A-829B-4360-B002-CCD0821026FB}" sibTransId="{2ACF6049-55A4-4EBF-9486-80088982FF50}"/>
    <dgm:cxn modelId="{BC522A2A-AB01-45D7-8EE8-0B28023D008C}" srcId="{28986DBA-8FBF-4E8D-83D8-7DD25BFE216F}" destId="{F34E748D-C54D-4032-9EDA-97550EC473C4}" srcOrd="2" destOrd="0" parTransId="{EEC3244D-5C85-4B46-8D58-51C0F66C6EBD}" sibTransId="{80DE5D92-F9FC-46FD-9C4A-5EBF7D609F2C}"/>
    <dgm:cxn modelId="{D48EB25D-55E0-4161-BAB6-0194F1E03041}" type="presOf" srcId="{B99C9F0A-283A-41A2-861C-9642479D358B}" destId="{3742E350-B44F-4BC3-B75E-5D9958A57166}" srcOrd="0" destOrd="0" presId="urn:microsoft.com/office/officeart/2005/8/layout/pyramid2"/>
    <dgm:cxn modelId="{51F5136B-8724-46F9-ACA4-A4F34C51FE97}" srcId="{28986DBA-8FBF-4E8D-83D8-7DD25BFE216F}" destId="{BAF9877C-FFEA-4F44-AC94-BD0D026F9E84}" srcOrd="0" destOrd="0" parTransId="{ACE585D5-B3CB-4CCB-BEE7-68B692D373D4}" sibTransId="{30DB9650-59A5-44EB-9C01-6DC335B9FF49}"/>
    <dgm:cxn modelId="{F4583158-5B67-4D46-8BF0-022AA5036D15}" type="presOf" srcId="{BAF9877C-FFEA-4F44-AC94-BD0D026F9E84}" destId="{48BE0530-6B25-4F1D-AE01-C79F7F1D1DA7}" srcOrd="0" destOrd="0" presId="urn:microsoft.com/office/officeart/2005/8/layout/pyramid2"/>
    <dgm:cxn modelId="{78618478-6A20-4502-BEF0-204FCCEC4AFC}" srcId="{28986DBA-8FBF-4E8D-83D8-7DD25BFE216F}" destId="{B99C9F0A-283A-41A2-861C-9642479D358B}" srcOrd="1" destOrd="0" parTransId="{9FC0AEBC-2D6E-455F-8422-1B0CA7136A7D}" sibTransId="{ED96621C-30A2-4F83-A23F-993F45DA34F2}"/>
    <dgm:cxn modelId="{84AA6259-37C1-4C23-B350-0260905A46FA}" type="presOf" srcId="{F34E748D-C54D-4032-9EDA-97550EC473C4}" destId="{CDEE19D9-F8B2-42A9-B356-F45047098C64}" srcOrd="0" destOrd="0" presId="urn:microsoft.com/office/officeart/2005/8/layout/pyramid2"/>
    <dgm:cxn modelId="{359F9F9A-432B-41E9-A8BB-18A6F472D803}" type="presOf" srcId="{28986DBA-8FBF-4E8D-83D8-7DD25BFE216F}" destId="{49F3476C-B98B-4A48-86B0-F4DAC15893F3}" srcOrd="0" destOrd="0" presId="urn:microsoft.com/office/officeart/2005/8/layout/pyramid2"/>
    <dgm:cxn modelId="{4A1CEAC2-E3C9-421B-860C-A4B913A848BD}" type="presOf" srcId="{28C10169-2466-4B4F-B54B-163F439AA103}" destId="{2885D2AA-B76A-4C10-9CB7-5FC3B0A4538A}" srcOrd="0" destOrd="0" presId="urn:microsoft.com/office/officeart/2005/8/layout/pyramid2"/>
    <dgm:cxn modelId="{BBD3746D-F3FD-4A5A-B816-6430D4B94AAC}" type="presParOf" srcId="{49F3476C-B98B-4A48-86B0-F4DAC15893F3}" destId="{6976ABC0-5592-4CA5-A169-40A34F75A302}" srcOrd="0" destOrd="0" presId="urn:microsoft.com/office/officeart/2005/8/layout/pyramid2"/>
    <dgm:cxn modelId="{1B2DFC56-58AB-42F5-8D68-D311A15F5563}" type="presParOf" srcId="{49F3476C-B98B-4A48-86B0-F4DAC15893F3}" destId="{63419301-6A22-4D70-BCF3-27E9AE609C66}" srcOrd="1" destOrd="0" presId="urn:microsoft.com/office/officeart/2005/8/layout/pyramid2"/>
    <dgm:cxn modelId="{8F542033-5CBD-4047-B75F-3E98415FD178}" type="presParOf" srcId="{63419301-6A22-4D70-BCF3-27E9AE609C66}" destId="{48BE0530-6B25-4F1D-AE01-C79F7F1D1DA7}" srcOrd="0" destOrd="0" presId="urn:microsoft.com/office/officeart/2005/8/layout/pyramid2"/>
    <dgm:cxn modelId="{7DB3E855-033F-40BD-A9BB-A291D608C696}" type="presParOf" srcId="{63419301-6A22-4D70-BCF3-27E9AE609C66}" destId="{4C2BE4C7-D009-44A0-A9AA-D682F284D9CE}" srcOrd="1" destOrd="0" presId="urn:microsoft.com/office/officeart/2005/8/layout/pyramid2"/>
    <dgm:cxn modelId="{99F1011A-85BF-4BF4-9FA6-CB17909C0151}" type="presParOf" srcId="{63419301-6A22-4D70-BCF3-27E9AE609C66}" destId="{3742E350-B44F-4BC3-B75E-5D9958A57166}" srcOrd="2" destOrd="0" presId="urn:microsoft.com/office/officeart/2005/8/layout/pyramid2"/>
    <dgm:cxn modelId="{C86C1CF4-F5F6-4FEA-8A0D-2D0D3F82947A}" type="presParOf" srcId="{63419301-6A22-4D70-BCF3-27E9AE609C66}" destId="{26BEE583-6CF1-4B0C-AEB5-5EB8B07DEDAA}" srcOrd="3" destOrd="0" presId="urn:microsoft.com/office/officeart/2005/8/layout/pyramid2"/>
    <dgm:cxn modelId="{9B0A1381-9DDD-46FE-A53A-9A7DCA7EA63E}" type="presParOf" srcId="{63419301-6A22-4D70-BCF3-27E9AE609C66}" destId="{CDEE19D9-F8B2-42A9-B356-F45047098C64}" srcOrd="4" destOrd="0" presId="urn:microsoft.com/office/officeart/2005/8/layout/pyramid2"/>
    <dgm:cxn modelId="{24995FE1-2E5F-43A8-9521-7F39EDBA46C6}" type="presParOf" srcId="{63419301-6A22-4D70-BCF3-27E9AE609C66}" destId="{306DB6ED-FF3A-469A-9A37-95E3C09F6AB5}" srcOrd="5" destOrd="0" presId="urn:microsoft.com/office/officeart/2005/8/layout/pyramid2"/>
    <dgm:cxn modelId="{E55A1314-C9F0-4ACD-91A8-6DA06E9884DE}" type="presParOf" srcId="{63419301-6A22-4D70-BCF3-27E9AE609C66}" destId="{2885D2AA-B76A-4C10-9CB7-5FC3B0A4538A}" srcOrd="6" destOrd="0" presId="urn:microsoft.com/office/officeart/2005/8/layout/pyramid2"/>
    <dgm:cxn modelId="{8B469B8A-B449-4DE9-8EC1-7B82DFB34FD6}" type="presParOf" srcId="{63419301-6A22-4D70-BCF3-27E9AE609C66}" destId="{FAFDAEE0-01CB-4922-8353-5D63BAC501D4}"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C349746-AEB3-48CF-A2BA-65AB84AB4A37}" type="doc">
      <dgm:prSet loTypeId="urn:microsoft.com/office/officeart/2008/layout/HexagonCluster" loCatId="picture" qsTypeId="urn:microsoft.com/office/officeart/2005/8/quickstyle/simple1" qsCatId="simple" csTypeId="urn:microsoft.com/office/officeart/2005/8/colors/colorful4" csCatId="colorful" phldr="1"/>
      <dgm:spPr/>
      <dgm:t>
        <a:bodyPr/>
        <a:lstStyle/>
        <a:p>
          <a:endParaRPr lang="ru-RU"/>
        </a:p>
      </dgm:t>
    </dgm:pt>
    <dgm:pt modelId="{9685F1E8-4C61-4433-BF22-E5D1E65FA9B5}">
      <dgm:prSet phldrT="[Текст]"/>
      <dgm:spPr/>
      <dgm:t>
        <a:bodyPr/>
        <a:lstStyle/>
        <a:p>
          <a:r>
            <a:rPr lang="uk-UA" dirty="0"/>
            <a:t>волейбол</a:t>
          </a:r>
          <a:endParaRPr lang="ru-RU" dirty="0"/>
        </a:p>
      </dgm:t>
    </dgm:pt>
    <dgm:pt modelId="{400310D6-49D9-47D4-A5B8-B3F0C0B520C0}" type="parTrans" cxnId="{646DA287-76B7-4EBA-86EF-27DF6616A0BA}">
      <dgm:prSet/>
      <dgm:spPr/>
      <dgm:t>
        <a:bodyPr/>
        <a:lstStyle/>
        <a:p>
          <a:endParaRPr lang="ru-RU"/>
        </a:p>
      </dgm:t>
    </dgm:pt>
    <dgm:pt modelId="{D7AD6176-3EC9-4FF6-B1DB-D375D0F365EF}" type="sibTrans" cxnId="{646DA287-76B7-4EBA-86EF-27DF6616A0BA}">
      <dgm:prSet/>
      <dgm:spPr>
        <a:solidFill>
          <a:schemeClr val="bg1">
            <a:alpha val="90000"/>
          </a:schemeClr>
        </a:solidFill>
      </dgm:spPr>
      <dgm:t>
        <a:bodyPr/>
        <a:lstStyle/>
        <a:p>
          <a:endParaRPr lang="ru-RU"/>
        </a:p>
      </dgm:t>
    </dgm:pt>
    <dgm:pt modelId="{472CB635-92AB-45EB-8AC6-B23C705A1333}">
      <dgm:prSet phldrT="[Текст]"/>
      <dgm:spPr/>
      <dgm:t>
        <a:bodyPr/>
        <a:lstStyle/>
        <a:p>
          <a:r>
            <a:rPr lang="uk-UA" dirty="0"/>
            <a:t>баскетбол</a:t>
          </a:r>
          <a:endParaRPr lang="ru-RU" dirty="0"/>
        </a:p>
      </dgm:t>
    </dgm:pt>
    <dgm:pt modelId="{AECF1C55-1F14-45D2-A9EF-AC063107992F}" type="parTrans" cxnId="{CAC04603-0F3F-41AF-AC48-7F20F1F60313}">
      <dgm:prSet/>
      <dgm:spPr/>
      <dgm:t>
        <a:bodyPr/>
        <a:lstStyle/>
        <a:p>
          <a:endParaRPr lang="ru-RU"/>
        </a:p>
      </dgm:t>
    </dgm:pt>
    <dgm:pt modelId="{A57F68DF-881D-4297-B209-8EE16B26A586}" type="sibTrans" cxnId="{CAC04603-0F3F-41AF-AC48-7F20F1F60313}">
      <dgm:prSet/>
      <dgm:spPr>
        <a:solidFill>
          <a:schemeClr val="bg1">
            <a:alpha val="90000"/>
          </a:schemeClr>
        </a:solidFill>
      </dgm:spPr>
      <dgm:t>
        <a:bodyPr/>
        <a:lstStyle/>
        <a:p>
          <a:endParaRPr lang="ru-RU"/>
        </a:p>
      </dgm:t>
    </dgm:pt>
    <dgm:pt modelId="{72C094CD-6B04-41ED-983D-506BE07CC764}">
      <dgm:prSet phldrT="[Текст]"/>
      <dgm:spPr/>
      <dgm:t>
        <a:bodyPr/>
        <a:lstStyle/>
        <a:p>
          <a:r>
            <a:rPr lang="uk-UA" dirty="0"/>
            <a:t>футбол</a:t>
          </a:r>
          <a:endParaRPr lang="ru-RU" dirty="0"/>
        </a:p>
      </dgm:t>
    </dgm:pt>
    <dgm:pt modelId="{28262C9F-9FA6-436C-B635-D5DBF6AE237F}" type="parTrans" cxnId="{51BDA1E4-3F43-43F8-8174-0C9A0C0503FD}">
      <dgm:prSet/>
      <dgm:spPr/>
      <dgm:t>
        <a:bodyPr/>
        <a:lstStyle/>
        <a:p>
          <a:endParaRPr lang="ru-RU"/>
        </a:p>
      </dgm:t>
    </dgm:pt>
    <dgm:pt modelId="{FE7D9EDC-1D44-4C2F-9E39-BA721EB26BD6}" type="sibTrans" cxnId="{51BDA1E4-3F43-43F8-8174-0C9A0C0503FD}">
      <dgm:prSet/>
      <dgm:spPr>
        <a:solidFill>
          <a:schemeClr val="bg1">
            <a:alpha val="90000"/>
          </a:schemeClr>
        </a:solidFill>
      </dgm:spPr>
      <dgm:t>
        <a:bodyPr/>
        <a:lstStyle/>
        <a:p>
          <a:endParaRPr lang="ru-RU"/>
        </a:p>
      </dgm:t>
    </dgm:pt>
    <dgm:pt modelId="{E8A5FD17-6482-46BB-AB2C-BC81018980EC}">
      <dgm:prSet phldrT="[Текст]"/>
      <dgm:spPr/>
      <dgm:t>
        <a:bodyPr/>
        <a:lstStyle/>
        <a:p>
          <a:r>
            <a:rPr lang="uk-UA"/>
            <a:t>атлетична гімнастика</a:t>
          </a:r>
          <a:endParaRPr lang="ru-RU" dirty="0"/>
        </a:p>
      </dgm:t>
    </dgm:pt>
    <dgm:pt modelId="{E76EE72B-ACC3-4019-A5AF-937E1B26F4BB}" type="parTrans" cxnId="{551BA2E7-620F-425E-95D3-64C03AC54A61}">
      <dgm:prSet/>
      <dgm:spPr/>
      <dgm:t>
        <a:bodyPr/>
        <a:lstStyle/>
        <a:p>
          <a:endParaRPr lang="ru-RU"/>
        </a:p>
      </dgm:t>
    </dgm:pt>
    <dgm:pt modelId="{830D9F51-7611-4080-A36B-C7A740C43A23}" type="sibTrans" cxnId="{551BA2E7-620F-425E-95D3-64C03AC54A61}">
      <dgm:prSet/>
      <dgm:spPr/>
      <dgm:t>
        <a:bodyPr/>
        <a:lstStyle/>
        <a:p>
          <a:endParaRPr lang="ru-RU"/>
        </a:p>
      </dgm:t>
    </dgm:pt>
    <dgm:pt modelId="{D9C45D7E-4416-4E1A-99D8-9198B2787222}">
      <dgm:prSet phldrT="[Текст]"/>
      <dgm:spPr/>
      <dgm:t>
        <a:bodyPr/>
        <a:lstStyle/>
        <a:p>
          <a:r>
            <a:rPr lang="uk-UA"/>
            <a:t>туризм та скелелазіння</a:t>
          </a:r>
          <a:endParaRPr lang="ru-RU" dirty="0"/>
        </a:p>
      </dgm:t>
    </dgm:pt>
    <dgm:pt modelId="{ED942DD6-0780-460D-8C4B-C23C1816A366}" type="parTrans" cxnId="{75498A94-8A9F-47F2-807A-695A8FA18310}">
      <dgm:prSet/>
      <dgm:spPr/>
      <dgm:t>
        <a:bodyPr/>
        <a:lstStyle/>
        <a:p>
          <a:endParaRPr lang="ru-RU"/>
        </a:p>
      </dgm:t>
    </dgm:pt>
    <dgm:pt modelId="{83B9094E-C6F4-4C4E-BED8-C3869EFD2978}" type="sibTrans" cxnId="{75498A94-8A9F-47F2-807A-695A8FA18310}">
      <dgm:prSet/>
      <dgm:spPr>
        <a:solidFill>
          <a:schemeClr val="bg1">
            <a:alpha val="90000"/>
          </a:schemeClr>
        </a:solidFill>
      </dgm:spPr>
      <dgm:t>
        <a:bodyPr/>
        <a:lstStyle/>
        <a:p>
          <a:endParaRPr lang="ru-RU"/>
        </a:p>
      </dgm:t>
    </dgm:pt>
    <dgm:pt modelId="{E25D65CF-C20F-4737-A305-E5C67AA4DC69}">
      <dgm:prSet phldrT="[Текст]"/>
      <dgm:spPr/>
      <dgm:t>
        <a:bodyPr/>
        <a:lstStyle/>
        <a:p>
          <a:r>
            <a:rPr lang="uk-UA"/>
            <a:t>легка атлетика</a:t>
          </a:r>
          <a:endParaRPr lang="ru-RU" dirty="0"/>
        </a:p>
      </dgm:t>
    </dgm:pt>
    <dgm:pt modelId="{02642601-E885-4D6D-98D1-E45370F8583E}" type="parTrans" cxnId="{DF2FA750-4C0D-4359-B0CA-0CAEFC717DD2}">
      <dgm:prSet/>
      <dgm:spPr/>
      <dgm:t>
        <a:bodyPr/>
        <a:lstStyle/>
        <a:p>
          <a:endParaRPr lang="ru-RU"/>
        </a:p>
      </dgm:t>
    </dgm:pt>
    <dgm:pt modelId="{0B1A1F29-D265-4100-91F8-214CD1C1BF86}" type="sibTrans" cxnId="{DF2FA750-4C0D-4359-B0CA-0CAEFC717DD2}">
      <dgm:prSet/>
      <dgm:spPr>
        <a:solidFill>
          <a:schemeClr val="bg1">
            <a:alpha val="90000"/>
          </a:schemeClr>
        </a:solidFill>
      </dgm:spPr>
      <dgm:t>
        <a:bodyPr/>
        <a:lstStyle/>
        <a:p>
          <a:endParaRPr lang="ru-RU"/>
        </a:p>
      </dgm:t>
    </dgm:pt>
    <dgm:pt modelId="{26851B25-FA81-4FBD-86FC-0881AEF37353}">
      <dgm:prSet phldrT="[Текст]"/>
      <dgm:spPr/>
      <dgm:t>
        <a:bodyPr/>
        <a:lstStyle/>
        <a:p>
          <a:r>
            <a:rPr lang="uk-UA" dirty="0"/>
            <a:t>Шахи</a:t>
          </a:r>
          <a:endParaRPr lang="ru-RU" dirty="0"/>
        </a:p>
      </dgm:t>
    </dgm:pt>
    <dgm:pt modelId="{2274E7A3-B8E6-4264-8C24-E505A7F0075F}" type="parTrans" cxnId="{BDB9A373-DF55-4A98-AD61-CBB68FAE098D}">
      <dgm:prSet/>
      <dgm:spPr/>
      <dgm:t>
        <a:bodyPr/>
        <a:lstStyle/>
        <a:p>
          <a:endParaRPr lang="ru-RU"/>
        </a:p>
      </dgm:t>
    </dgm:pt>
    <dgm:pt modelId="{529FD3EE-5DF9-4604-AFD2-5E77EE0671FD}" type="sibTrans" cxnId="{BDB9A373-DF55-4A98-AD61-CBB68FAE098D}">
      <dgm:prSet/>
      <dgm:spPr>
        <a:solidFill>
          <a:schemeClr val="bg1">
            <a:alpha val="90000"/>
          </a:schemeClr>
        </a:solidFill>
      </dgm:spPr>
      <dgm:t>
        <a:bodyPr/>
        <a:lstStyle/>
        <a:p>
          <a:endParaRPr lang="ru-RU"/>
        </a:p>
      </dgm:t>
    </dgm:pt>
    <dgm:pt modelId="{3436C1BD-1388-4969-8F45-0DDF0418DAEE}">
      <dgm:prSet phldrT="[Текст]"/>
      <dgm:spPr/>
      <dgm:t>
        <a:bodyPr/>
        <a:lstStyle/>
        <a:p>
          <a:r>
            <a:rPr lang="uk-UA"/>
            <a:t>бадмінтон</a:t>
          </a:r>
          <a:endParaRPr lang="ru-RU" dirty="0"/>
        </a:p>
      </dgm:t>
    </dgm:pt>
    <dgm:pt modelId="{74DC147B-9BC6-4828-B72E-57541FFC64AA}" type="parTrans" cxnId="{CA6452F6-A2CA-4569-95D1-E57560012167}">
      <dgm:prSet/>
      <dgm:spPr/>
      <dgm:t>
        <a:bodyPr/>
        <a:lstStyle/>
        <a:p>
          <a:endParaRPr lang="ru-RU"/>
        </a:p>
      </dgm:t>
    </dgm:pt>
    <dgm:pt modelId="{FE2BF071-7741-4251-AA17-0BED30DC027D}" type="sibTrans" cxnId="{CA6452F6-A2CA-4569-95D1-E57560012167}">
      <dgm:prSet/>
      <dgm:spPr>
        <a:solidFill>
          <a:schemeClr val="bg1">
            <a:alpha val="90000"/>
          </a:schemeClr>
        </a:solidFill>
      </dgm:spPr>
      <dgm:t>
        <a:bodyPr/>
        <a:lstStyle/>
        <a:p>
          <a:endParaRPr lang="ru-RU"/>
        </a:p>
      </dgm:t>
    </dgm:pt>
    <dgm:pt modelId="{E4AE4069-24CA-49DF-9C4E-B942D1636C78}" type="pres">
      <dgm:prSet presAssocID="{5C349746-AEB3-48CF-A2BA-65AB84AB4A37}" presName="Name0" presStyleCnt="0">
        <dgm:presLayoutVars>
          <dgm:chMax val="21"/>
          <dgm:chPref val="21"/>
        </dgm:presLayoutVars>
      </dgm:prSet>
      <dgm:spPr/>
    </dgm:pt>
    <dgm:pt modelId="{CDAB15DD-E276-442E-85B3-A12E2383211E}" type="pres">
      <dgm:prSet presAssocID="{9685F1E8-4C61-4433-BF22-E5D1E65FA9B5}" presName="text1" presStyleCnt="0"/>
      <dgm:spPr/>
    </dgm:pt>
    <dgm:pt modelId="{09350B01-E0C4-418D-A2DB-F2A9B8804BE2}" type="pres">
      <dgm:prSet presAssocID="{9685F1E8-4C61-4433-BF22-E5D1E65FA9B5}" presName="textRepeatNode" presStyleLbl="alignNode1" presStyleIdx="0" presStyleCnt="8">
        <dgm:presLayoutVars>
          <dgm:chMax val="0"/>
          <dgm:chPref val="0"/>
          <dgm:bulletEnabled val="1"/>
        </dgm:presLayoutVars>
      </dgm:prSet>
      <dgm:spPr/>
    </dgm:pt>
    <dgm:pt modelId="{036BBD91-D41C-411D-846B-13FCAB603203}" type="pres">
      <dgm:prSet presAssocID="{9685F1E8-4C61-4433-BF22-E5D1E65FA9B5}" presName="textaccent1" presStyleCnt="0"/>
      <dgm:spPr/>
    </dgm:pt>
    <dgm:pt modelId="{C8CCCD82-D1E8-4DB6-8599-E2878E1A5B41}" type="pres">
      <dgm:prSet presAssocID="{9685F1E8-4C61-4433-BF22-E5D1E65FA9B5}" presName="accentRepeatNode" presStyleLbl="solidAlignAcc1" presStyleIdx="0" presStyleCnt="16"/>
      <dgm:spPr/>
    </dgm:pt>
    <dgm:pt modelId="{111B8D5D-FDA2-46BC-A521-75C92B070A8D}" type="pres">
      <dgm:prSet presAssocID="{D7AD6176-3EC9-4FF6-B1DB-D375D0F365EF}" presName="image1" presStyleCnt="0"/>
      <dgm:spPr/>
    </dgm:pt>
    <dgm:pt modelId="{9A469EE3-20A1-414B-951A-4AF99EC7FF4C}" type="pres">
      <dgm:prSet presAssocID="{D7AD6176-3EC9-4FF6-B1DB-D375D0F365EF}" presName="imageRepeatNode" presStyleLbl="alignAcc1" presStyleIdx="0" presStyleCnt="8"/>
      <dgm:spPr/>
    </dgm:pt>
    <dgm:pt modelId="{CD33AD8A-BEA0-4DB1-B1F3-C56C4C008D19}" type="pres">
      <dgm:prSet presAssocID="{D7AD6176-3EC9-4FF6-B1DB-D375D0F365EF}" presName="imageaccent1" presStyleCnt="0"/>
      <dgm:spPr/>
    </dgm:pt>
    <dgm:pt modelId="{D91FCB01-6C0A-4676-B862-66D46B406BFE}" type="pres">
      <dgm:prSet presAssocID="{D7AD6176-3EC9-4FF6-B1DB-D375D0F365EF}" presName="accentRepeatNode" presStyleLbl="solidAlignAcc1" presStyleIdx="1" presStyleCnt="16"/>
      <dgm:spPr/>
    </dgm:pt>
    <dgm:pt modelId="{56810EDF-1969-4782-9313-6BD8241ABF4B}" type="pres">
      <dgm:prSet presAssocID="{472CB635-92AB-45EB-8AC6-B23C705A1333}" presName="text2" presStyleCnt="0"/>
      <dgm:spPr/>
    </dgm:pt>
    <dgm:pt modelId="{F8D23455-B94C-4B55-9586-10AB8ABDF9B3}" type="pres">
      <dgm:prSet presAssocID="{472CB635-92AB-45EB-8AC6-B23C705A1333}" presName="textRepeatNode" presStyleLbl="alignNode1" presStyleIdx="1" presStyleCnt="8">
        <dgm:presLayoutVars>
          <dgm:chMax val="0"/>
          <dgm:chPref val="0"/>
          <dgm:bulletEnabled val="1"/>
        </dgm:presLayoutVars>
      </dgm:prSet>
      <dgm:spPr/>
    </dgm:pt>
    <dgm:pt modelId="{5872DBD1-DA36-4E12-96FD-8761D6D3CB90}" type="pres">
      <dgm:prSet presAssocID="{472CB635-92AB-45EB-8AC6-B23C705A1333}" presName="textaccent2" presStyleCnt="0"/>
      <dgm:spPr/>
    </dgm:pt>
    <dgm:pt modelId="{45E492FB-3FA4-47A1-98B6-9112B5452963}" type="pres">
      <dgm:prSet presAssocID="{472CB635-92AB-45EB-8AC6-B23C705A1333}" presName="accentRepeatNode" presStyleLbl="solidAlignAcc1" presStyleIdx="2" presStyleCnt="16"/>
      <dgm:spPr/>
    </dgm:pt>
    <dgm:pt modelId="{C0BDEEE6-4FFA-4220-9657-4EF45C9D8368}" type="pres">
      <dgm:prSet presAssocID="{A57F68DF-881D-4297-B209-8EE16B26A586}" presName="image2" presStyleCnt="0"/>
      <dgm:spPr/>
    </dgm:pt>
    <dgm:pt modelId="{CAE2C46A-1F43-4D9C-9E9A-AF7D96C11C66}" type="pres">
      <dgm:prSet presAssocID="{A57F68DF-881D-4297-B209-8EE16B26A586}" presName="imageRepeatNode" presStyleLbl="alignAcc1" presStyleIdx="1" presStyleCnt="8"/>
      <dgm:spPr/>
    </dgm:pt>
    <dgm:pt modelId="{99FC1CB3-5BC5-43BE-AD9E-8D94D593FB84}" type="pres">
      <dgm:prSet presAssocID="{A57F68DF-881D-4297-B209-8EE16B26A586}" presName="imageaccent2" presStyleCnt="0"/>
      <dgm:spPr/>
    </dgm:pt>
    <dgm:pt modelId="{2629DDB6-A6AC-4516-A660-89E91EE60A8A}" type="pres">
      <dgm:prSet presAssocID="{A57F68DF-881D-4297-B209-8EE16B26A586}" presName="accentRepeatNode" presStyleLbl="solidAlignAcc1" presStyleIdx="3" presStyleCnt="16"/>
      <dgm:spPr/>
    </dgm:pt>
    <dgm:pt modelId="{A13A39BA-FB66-4896-91B2-68B36DFDCAFF}" type="pres">
      <dgm:prSet presAssocID="{72C094CD-6B04-41ED-983D-506BE07CC764}" presName="text3" presStyleCnt="0"/>
      <dgm:spPr/>
    </dgm:pt>
    <dgm:pt modelId="{2BCAB8D1-3713-40BF-8E96-1FEA088472D4}" type="pres">
      <dgm:prSet presAssocID="{72C094CD-6B04-41ED-983D-506BE07CC764}" presName="textRepeatNode" presStyleLbl="alignNode1" presStyleIdx="2" presStyleCnt="8">
        <dgm:presLayoutVars>
          <dgm:chMax val="0"/>
          <dgm:chPref val="0"/>
          <dgm:bulletEnabled val="1"/>
        </dgm:presLayoutVars>
      </dgm:prSet>
      <dgm:spPr/>
    </dgm:pt>
    <dgm:pt modelId="{BAA61B0C-54DA-4D5E-B192-96F22D0F4CDE}" type="pres">
      <dgm:prSet presAssocID="{72C094CD-6B04-41ED-983D-506BE07CC764}" presName="textaccent3" presStyleCnt="0"/>
      <dgm:spPr/>
    </dgm:pt>
    <dgm:pt modelId="{40C23290-6A41-4311-B780-EA7D6FF04895}" type="pres">
      <dgm:prSet presAssocID="{72C094CD-6B04-41ED-983D-506BE07CC764}" presName="accentRepeatNode" presStyleLbl="solidAlignAcc1" presStyleIdx="4" presStyleCnt="16"/>
      <dgm:spPr/>
    </dgm:pt>
    <dgm:pt modelId="{99F6A8B3-1A83-491E-B8A8-45F5F6FC41C3}" type="pres">
      <dgm:prSet presAssocID="{FE7D9EDC-1D44-4C2F-9E39-BA721EB26BD6}" presName="image3" presStyleCnt="0"/>
      <dgm:spPr/>
    </dgm:pt>
    <dgm:pt modelId="{AB3385FE-9567-4851-B6AE-00BBA461D79A}" type="pres">
      <dgm:prSet presAssocID="{FE7D9EDC-1D44-4C2F-9E39-BA721EB26BD6}" presName="imageRepeatNode" presStyleLbl="alignAcc1" presStyleIdx="2" presStyleCnt="8"/>
      <dgm:spPr/>
    </dgm:pt>
    <dgm:pt modelId="{E36F73A2-192E-4089-99C8-8F0C74310591}" type="pres">
      <dgm:prSet presAssocID="{FE7D9EDC-1D44-4C2F-9E39-BA721EB26BD6}" presName="imageaccent3" presStyleCnt="0"/>
      <dgm:spPr/>
    </dgm:pt>
    <dgm:pt modelId="{1B86547B-BED7-4A90-9EBA-D38E60D3AF6C}" type="pres">
      <dgm:prSet presAssocID="{FE7D9EDC-1D44-4C2F-9E39-BA721EB26BD6}" presName="accentRepeatNode" presStyleLbl="solidAlignAcc1" presStyleIdx="5" presStyleCnt="16"/>
      <dgm:spPr/>
    </dgm:pt>
    <dgm:pt modelId="{22F00160-11B2-4598-BEF6-DDDD96EEC331}" type="pres">
      <dgm:prSet presAssocID="{E8A5FD17-6482-46BB-AB2C-BC81018980EC}" presName="text4" presStyleCnt="0"/>
      <dgm:spPr/>
    </dgm:pt>
    <dgm:pt modelId="{01E6B286-8FD8-45C2-B3B0-6BF3E9422B02}" type="pres">
      <dgm:prSet presAssocID="{E8A5FD17-6482-46BB-AB2C-BC81018980EC}" presName="textRepeatNode" presStyleLbl="alignNode1" presStyleIdx="3" presStyleCnt="8">
        <dgm:presLayoutVars>
          <dgm:chMax val="0"/>
          <dgm:chPref val="0"/>
          <dgm:bulletEnabled val="1"/>
        </dgm:presLayoutVars>
      </dgm:prSet>
      <dgm:spPr/>
    </dgm:pt>
    <dgm:pt modelId="{7CED408F-1E49-4813-B86A-4E486EB4A019}" type="pres">
      <dgm:prSet presAssocID="{E8A5FD17-6482-46BB-AB2C-BC81018980EC}" presName="textaccent4" presStyleCnt="0"/>
      <dgm:spPr/>
    </dgm:pt>
    <dgm:pt modelId="{F603551F-B4BB-4970-9161-D97FA2ABBA5B}" type="pres">
      <dgm:prSet presAssocID="{E8A5FD17-6482-46BB-AB2C-BC81018980EC}" presName="accentRepeatNode" presStyleLbl="solidAlignAcc1" presStyleIdx="6" presStyleCnt="16"/>
      <dgm:spPr/>
    </dgm:pt>
    <dgm:pt modelId="{5BB49970-7009-4F84-9EB4-19FF4985740C}" type="pres">
      <dgm:prSet presAssocID="{830D9F51-7611-4080-A36B-C7A740C43A23}" presName="image4" presStyleCnt="0"/>
      <dgm:spPr/>
    </dgm:pt>
    <dgm:pt modelId="{81DE3EED-B4E7-437A-B4FA-1B13E366DD78}" type="pres">
      <dgm:prSet presAssocID="{830D9F51-7611-4080-A36B-C7A740C43A23}" presName="imageRepeatNode" presStyleLbl="alignAcc1" presStyleIdx="3" presStyleCnt="8"/>
      <dgm:spPr/>
    </dgm:pt>
    <dgm:pt modelId="{DA411EE9-AF31-4F49-B9B5-BCE1BCBA41BB}" type="pres">
      <dgm:prSet presAssocID="{830D9F51-7611-4080-A36B-C7A740C43A23}" presName="imageaccent4" presStyleCnt="0"/>
      <dgm:spPr/>
    </dgm:pt>
    <dgm:pt modelId="{3C320403-9C68-4A13-A33D-BC2244E1FCA7}" type="pres">
      <dgm:prSet presAssocID="{830D9F51-7611-4080-A36B-C7A740C43A23}" presName="accentRepeatNode" presStyleLbl="solidAlignAcc1" presStyleIdx="7" presStyleCnt="16"/>
      <dgm:spPr/>
    </dgm:pt>
    <dgm:pt modelId="{08A3EE5C-C519-4877-AB94-1E35383EF92D}" type="pres">
      <dgm:prSet presAssocID="{D9C45D7E-4416-4E1A-99D8-9198B2787222}" presName="text5" presStyleCnt="0"/>
      <dgm:spPr/>
    </dgm:pt>
    <dgm:pt modelId="{E5F14089-DFC3-4218-BFE5-C6FB2F879EDC}" type="pres">
      <dgm:prSet presAssocID="{D9C45D7E-4416-4E1A-99D8-9198B2787222}" presName="textRepeatNode" presStyleLbl="alignNode1" presStyleIdx="4" presStyleCnt="8">
        <dgm:presLayoutVars>
          <dgm:chMax val="0"/>
          <dgm:chPref val="0"/>
          <dgm:bulletEnabled val="1"/>
        </dgm:presLayoutVars>
      </dgm:prSet>
      <dgm:spPr/>
    </dgm:pt>
    <dgm:pt modelId="{8A848EF8-87F5-4D53-8C86-B9F6945B45D9}" type="pres">
      <dgm:prSet presAssocID="{D9C45D7E-4416-4E1A-99D8-9198B2787222}" presName="textaccent5" presStyleCnt="0"/>
      <dgm:spPr/>
    </dgm:pt>
    <dgm:pt modelId="{B942EF73-A14E-4965-971D-1A2ED1D9CEB7}" type="pres">
      <dgm:prSet presAssocID="{D9C45D7E-4416-4E1A-99D8-9198B2787222}" presName="accentRepeatNode" presStyleLbl="solidAlignAcc1" presStyleIdx="8" presStyleCnt="16"/>
      <dgm:spPr/>
    </dgm:pt>
    <dgm:pt modelId="{76FB2BF0-E007-4EED-8743-899CF53E8431}" type="pres">
      <dgm:prSet presAssocID="{83B9094E-C6F4-4C4E-BED8-C3869EFD2978}" presName="image5" presStyleCnt="0"/>
      <dgm:spPr/>
    </dgm:pt>
    <dgm:pt modelId="{50008CB5-4BCC-4F22-B17F-9B8E427EFC6E}" type="pres">
      <dgm:prSet presAssocID="{83B9094E-C6F4-4C4E-BED8-C3869EFD2978}" presName="imageRepeatNode" presStyleLbl="alignAcc1" presStyleIdx="4" presStyleCnt="8"/>
      <dgm:spPr/>
    </dgm:pt>
    <dgm:pt modelId="{0434F36A-2F44-4FF1-95E3-D69AA78ADF82}" type="pres">
      <dgm:prSet presAssocID="{83B9094E-C6F4-4C4E-BED8-C3869EFD2978}" presName="imageaccent5" presStyleCnt="0"/>
      <dgm:spPr/>
    </dgm:pt>
    <dgm:pt modelId="{51E1A005-9AB3-497D-9449-840857CCAEF1}" type="pres">
      <dgm:prSet presAssocID="{83B9094E-C6F4-4C4E-BED8-C3869EFD2978}" presName="accentRepeatNode" presStyleLbl="solidAlignAcc1" presStyleIdx="9" presStyleCnt="16"/>
      <dgm:spPr/>
    </dgm:pt>
    <dgm:pt modelId="{2A1E6393-8DBE-4F89-B29A-547ECC3CF04F}" type="pres">
      <dgm:prSet presAssocID="{E25D65CF-C20F-4737-A305-E5C67AA4DC69}" presName="text6" presStyleCnt="0"/>
      <dgm:spPr/>
    </dgm:pt>
    <dgm:pt modelId="{E8A3C160-B987-4F44-9D82-FD6972C11ED1}" type="pres">
      <dgm:prSet presAssocID="{E25D65CF-C20F-4737-A305-E5C67AA4DC69}" presName="textRepeatNode" presStyleLbl="alignNode1" presStyleIdx="5" presStyleCnt="8">
        <dgm:presLayoutVars>
          <dgm:chMax val="0"/>
          <dgm:chPref val="0"/>
          <dgm:bulletEnabled val="1"/>
        </dgm:presLayoutVars>
      </dgm:prSet>
      <dgm:spPr/>
    </dgm:pt>
    <dgm:pt modelId="{ADADFFAB-0D0D-4A54-8686-669211CFAA7F}" type="pres">
      <dgm:prSet presAssocID="{E25D65CF-C20F-4737-A305-E5C67AA4DC69}" presName="textaccent6" presStyleCnt="0"/>
      <dgm:spPr/>
    </dgm:pt>
    <dgm:pt modelId="{B08FDA2C-7478-4ED7-8443-E5CEF23560DA}" type="pres">
      <dgm:prSet presAssocID="{E25D65CF-C20F-4737-A305-E5C67AA4DC69}" presName="accentRepeatNode" presStyleLbl="solidAlignAcc1" presStyleIdx="10" presStyleCnt="16"/>
      <dgm:spPr/>
    </dgm:pt>
    <dgm:pt modelId="{67CE3551-3383-4730-9A4C-29BB34C0BF99}" type="pres">
      <dgm:prSet presAssocID="{0B1A1F29-D265-4100-91F8-214CD1C1BF86}" presName="image6" presStyleCnt="0"/>
      <dgm:spPr/>
    </dgm:pt>
    <dgm:pt modelId="{3C1B96C2-71DF-42BC-81C7-B530E603EEB8}" type="pres">
      <dgm:prSet presAssocID="{0B1A1F29-D265-4100-91F8-214CD1C1BF86}" presName="imageRepeatNode" presStyleLbl="alignAcc1" presStyleIdx="5" presStyleCnt="8"/>
      <dgm:spPr/>
    </dgm:pt>
    <dgm:pt modelId="{FAE67868-507B-4D40-862B-F29E4014C760}" type="pres">
      <dgm:prSet presAssocID="{0B1A1F29-D265-4100-91F8-214CD1C1BF86}" presName="imageaccent6" presStyleCnt="0"/>
      <dgm:spPr/>
    </dgm:pt>
    <dgm:pt modelId="{699F913C-DB9E-4390-993A-63230B941464}" type="pres">
      <dgm:prSet presAssocID="{0B1A1F29-D265-4100-91F8-214CD1C1BF86}" presName="accentRepeatNode" presStyleLbl="solidAlignAcc1" presStyleIdx="11" presStyleCnt="16"/>
      <dgm:spPr/>
    </dgm:pt>
    <dgm:pt modelId="{9DE58A56-8EF9-48E7-98CC-46AB69D55FED}" type="pres">
      <dgm:prSet presAssocID="{26851B25-FA81-4FBD-86FC-0881AEF37353}" presName="text7" presStyleCnt="0"/>
      <dgm:spPr/>
    </dgm:pt>
    <dgm:pt modelId="{F17F54A1-A8D8-4C0C-B9A2-50927C524AEB}" type="pres">
      <dgm:prSet presAssocID="{26851B25-FA81-4FBD-86FC-0881AEF37353}" presName="textRepeatNode" presStyleLbl="alignNode1" presStyleIdx="6" presStyleCnt="8">
        <dgm:presLayoutVars>
          <dgm:chMax val="0"/>
          <dgm:chPref val="0"/>
          <dgm:bulletEnabled val="1"/>
        </dgm:presLayoutVars>
      </dgm:prSet>
      <dgm:spPr/>
    </dgm:pt>
    <dgm:pt modelId="{BF5C574F-D51D-4C4E-9475-8EECF7409DF2}" type="pres">
      <dgm:prSet presAssocID="{26851B25-FA81-4FBD-86FC-0881AEF37353}" presName="textaccent7" presStyleCnt="0"/>
      <dgm:spPr/>
    </dgm:pt>
    <dgm:pt modelId="{D7E2359A-98ED-4FFD-8FDC-B3833F006030}" type="pres">
      <dgm:prSet presAssocID="{26851B25-FA81-4FBD-86FC-0881AEF37353}" presName="accentRepeatNode" presStyleLbl="solidAlignAcc1" presStyleIdx="12" presStyleCnt="16"/>
      <dgm:spPr/>
    </dgm:pt>
    <dgm:pt modelId="{C2217CFB-ED58-401F-B9C4-4D460C7E36E8}" type="pres">
      <dgm:prSet presAssocID="{529FD3EE-5DF9-4604-AFD2-5E77EE0671FD}" presName="image7" presStyleCnt="0"/>
      <dgm:spPr/>
    </dgm:pt>
    <dgm:pt modelId="{44529B57-159B-42A2-858D-79149BAF2BDA}" type="pres">
      <dgm:prSet presAssocID="{529FD3EE-5DF9-4604-AFD2-5E77EE0671FD}" presName="imageRepeatNode" presStyleLbl="alignAcc1" presStyleIdx="6" presStyleCnt="8"/>
      <dgm:spPr/>
    </dgm:pt>
    <dgm:pt modelId="{360A367A-622D-4F05-AA1F-F1C16C3EDBB9}" type="pres">
      <dgm:prSet presAssocID="{529FD3EE-5DF9-4604-AFD2-5E77EE0671FD}" presName="imageaccent7" presStyleCnt="0"/>
      <dgm:spPr/>
    </dgm:pt>
    <dgm:pt modelId="{E0B0D960-7D22-42E5-B68D-E93E52178DB5}" type="pres">
      <dgm:prSet presAssocID="{529FD3EE-5DF9-4604-AFD2-5E77EE0671FD}" presName="accentRepeatNode" presStyleLbl="solidAlignAcc1" presStyleIdx="13" presStyleCnt="16"/>
      <dgm:spPr/>
    </dgm:pt>
    <dgm:pt modelId="{9022B6D9-3FC3-406D-906F-62EB553CFD6E}" type="pres">
      <dgm:prSet presAssocID="{3436C1BD-1388-4969-8F45-0DDF0418DAEE}" presName="text8" presStyleCnt="0"/>
      <dgm:spPr/>
    </dgm:pt>
    <dgm:pt modelId="{504334CE-C427-4A21-BBDE-A45F425C3A4C}" type="pres">
      <dgm:prSet presAssocID="{3436C1BD-1388-4969-8F45-0DDF0418DAEE}" presName="textRepeatNode" presStyleLbl="alignNode1" presStyleIdx="7" presStyleCnt="8">
        <dgm:presLayoutVars>
          <dgm:chMax val="0"/>
          <dgm:chPref val="0"/>
          <dgm:bulletEnabled val="1"/>
        </dgm:presLayoutVars>
      </dgm:prSet>
      <dgm:spPr/>
    </dgm:pt>
    <dgm:pt modelId="{3FCBF0A3-4DFA-45DC-B629-3B4EF91E8189}" type="pres">
      <dgm:prSet presAssocID="{3436C1BD-1388-4969-8F45-0DDF0418DAEE}" presName="textaccent8" presStyleCnt="0"/>
      <dgm:spPr/>
    </dgm:pt>
    <dgm:pt modelId="{C142020F-1D38-4454-824B-C680E720E9EA}" type="pres">
      <dgm:prSet presAssocID="{3436C1BD-1388-4969-8F45-0DDF0418DAEE}" presName="accentRepeatNode" presStyleLbl="solidAlignAcc1" presStyleIdx="14" presStyleCnt="16"/>
      <dgm:spPr/>
    </dgm:pt>
    <dgm:pt modelId="{8B79D05E-4150-468D-8D95-C1B23E0F0872}" type="pres">
      <dgm:prSet presAssocID="{FE2BF071-7741-4251-AA17-0BED30DC027D}" presName="image8" presStyleCnt="0"/>
      <dgm:spPr/>
    </dgm:pt>
    <dgm:pt modelId="{D1A72C41-393F-498C-AFA4-E8EF0E365592}" type="pres">
      <dgm:prSet presAssocID="{FE2BF071-7741-4251-AA17-0BED30DC027D}" presName="imageRepeatNode" presStyleLbl="alignAcc1" presStyleIdx="7" presStyleCnt="8"/>
      <dgm:spPr/>
    </dgm:pt>
    <dgm:pt modelId="{6C615C60-FDA3-44E1-AF20-8179C35D7900}" type="pres">
      <dgm:prSet presAssocID="{FE2BF071-7741-4251-AA17-0BED30DC027D}" presName="imageaccent8" presStyleCnt="0"/>
      <dgm:spPr/>
    </dgm:pt>
    <dgm:pt modelId="{BD2F546B-596D-4E41-8100-38934E4CC419}" type="pres">
      <dgm:prSet presAssocID="{FE2BF071-7741-4251-AA17-0BED30DC027D}" presName="accentRepeatNode" presStyleLbl="solidAlignAcc1" presStyleIdx="15" presStyleCnt="16"/>
      <dgm:spPr/>
    </dgm:pt>
  </dgm:ptLst>
  <dgm:cxnLst>
    <dgm:cxn modelId="{CAC04603-0F3F-41AF-AC48-7F20F1F60313}" srcId="{5C349746-AEB3-48CF-A2BA-65AB84AB4A37}" destId="{472CB635-92AB-45EB-8AC6-B23C705A1333}" srcOrd="1" destOrd="0" parTransId="{AECF1C55-1F14-45D2-A9EF-AC063107992F}" sibTransId="{A57F68DF-881D-4297-B209-8EE16B26A586}"/>
    <dgm:cxn modelId="{0E760A04-90EF-42D0-B38A-4C859CC49FC1}" type="presOf" srcId="{D9C45D7E-4416-4E1A-99D8-9198B2787222}" destId="{E5F14089-DFC3-4218-BFE5-C6FB2F879EDC}" srcOrd="0" destOrd="0" presId="urn:microsoft.com/office/officeart/2008/layout/HexagonCluster"/>
    <dgm:cxn modelId="{83DD0227-F767-49C0-BA97-4F476162C1EF}" type="presOf" srcId="{5C349746-AEB3-48CF-A2BA-65AB84AB4A37}" destId="{E4AE4069-24CA-49DF-9C4E-B942D1636C78}" srcOrd="0" destOrd="0" presId="urn:microsoft.com/office/officeart/2008/layout/HexagonCluster"/>
    <dgm:cxn modelId="{CA7BA932-F26E-4843-B5A9-BF763B79D9CD}" type="presOf" srcId="{529FD3EE-5DF9-4604-AFD2-5E77EE0671FD}" destId="{44529B57-159B-42A2-858D-79149BAF2BDA}" srcOrd="0" destOrd="0" presId="urn:microsoft.com/office/officeart/2008/layout/HexagonCluster"/>
    <dgm:cxn modelId="{43EFEB34-42A8-432F-A432-A35F085CFB51}" type="presOf" srcId="{E8A5FD17-6482-46BB-AB2C-BC81018980EC}" destId="{01E6B286-8FD8-45C2-B3B0-6BF3E9422B02}" srcOrd="0" destOrd="0" presId="urn:microsoft.com/office/officeart/2008/layout/HexagonCluster"/>
    <dgm:cxn modelId="{372FE136-9112-4214-9BCD-884F38AE1390}" type="presOf" srcId="{0B1A1F29-D265-4100-91F8-214CD1C1BF86}" destId="{3C1B96C2-71DF-42BC-81C7-B530E603EEB8}" srcOrd="0" destOrd="0" presId="urn:microsoft.com/office/officeart/2008/layout/HexagonCluster"/>
    <dgm:cxn modelId="{67B94E64-CDBA-4FAC-AFBC-127C38ED9FAC}" type="presOf" srcId="{FE7D9EDC-1D44-4C2F-9E39-BA721EB26BD6}" destId="{AB3385FE-9567-4851-B6AE-00BBA461D79A}" srcOrd="0" destOrd="0" presId="urn:microsoft.com/office/officeart/2008/layout/HexagonCluster"/>
    <dgm:cxn modelId="{D605B064-50F6-4591-80D8-B0D38EAF3E15}" type="presOf" srcId="{D7AD6176-3EC9-4FF6-B1DB-D375D0F365EF}" destId="{9A469EE3-20A1-414B-951A-4AF99EC7FF4C}" srcOrd="0" destOrd="0" presId="urn:microsoft.com/office/officeart/2008/layout/HexagonCluster"/>
    <dgm:cxn modelId="{32138E65-1D7F-4A3F-B6F2-A93D138841D5}" type="presOf" srcId="{72C094CD-6B04-41ED-983D-506BE07CC764}" destId="{2BCAB8D1-3713-40BF-8E96-1FEA088472D4}" srcOrd="0" destOrd="0" presId="urn:microsoft.com/office/officeart/2008/layout/HexagonCluster"/>
    <dgm:cxn modelId="{65EC6469-4B68-4B86-9654-1B055917DDEE}" type="presOf" srcId="{472CB635-92AB-45EB-8AC6-B23C705A1333}" destId="{F8D23455-B94C-4B55-9586-10AB8ABDF9B3}" srcOrd="0" destOrd="0" presId="urn:microsoft.com/office/officeart/2008/layout/HexagonCluster"/>
    <dgm:cxn modelId="{088AAB6D-BD56-42A7-8B7D-3137368F56B4}" type="presOf" srcId="{A57F68DF-881D-4297-B209-8EE16B26A586}" destId="{CAE2C46A-1F43-4D9C-9E9A-AF7D96C11C66}" srcOrd="0" destOrd="0" presId="urn:microsoft.com/office/officeart/2008/layout/HexagonCluster"/>
    <dgm:cxn modelId="{DF2FA750-4C0D-4359-B0CA-0CAEFC717DD2}" srcId="{5C349746-AEB3-48CF-A2BA-65AB84AB4A37}" destId="{E25D65CF-C20F-4737-A305-E5C67AA4DC69}" srcOrd="5" destOrd="0" parTransId="{02642601-E885-4D6D-98D1-E45370F8583E}" sibTransId="{0B1A1F29-D265-4100-91F8-214CD1C1BF86}"/>
    <dgm:cxn modelId="{BDB9A373-DF55-4A98-AD61-CBB68FAE098D}" srcId="{5C349746-AEB3-48CF-A2BA-65AB84AB4A37}" destId="{26851B25-FA81-4FBD-86FC-0881AEF37353}" srcOrd="6" destOrd="0" parTransId="{2274E7A3-B8E6-4264-8C24-E505A7F0075F}" sibTransId="{529FD3EE-5DF9-4604-AFD2-5E77EE0671FD}"/>
    <dgm:cxn modelId="{1D9EEB53-035B-4A48-80B9-F13769695991}" type="presOf" srcId="{3436C1BD-1388-4969-8F45-0DDF0418DAEE}" destId="{504334CE-C427-4A21-BBDE-A45F425C3A4C}" srcOrd="0" destOrd="0" presId="urn:microsoft.com/office/officeart/2008/layout/HexagonCluster"/>
    <dgm:cxn modelId="{6D687674-86CE-403A-A825-3987785F47CE}" type="presOf" srcId="{FE2BF071-7741-4251-AA17-0BED30DC027D}" destId="{D1A72C41-393F-498C-AFA4-E8EF0E365592}" srcOrd="0" destOrd="0" presId="urn:microsoft.com/office/officeart/2008/layout/HexagonCluster"/>
    <dgm:cxn modelId="{4CFC4A57-133F-4B8D-B9C4-67CB905FFAD2}" type="presOf" srcId="{83B9094E-C6F4-4C4E-BED8-C3869EFD2978}" destId="{50008CB5-4BCC-4F22-B17F-9B8E427EFC6E}" srcOrd="0" destOrd="0" presId="urn:microsoft.com/office/officeart/2008/layout/HexagonCluster"/>
    <dgm:cxn modelId="{646DA287-76B7-4EBA-86EF-27DF6616A0BA}" srcId="{5C349746-AEB3-48CF-A2BA-65AB84AB4A37}" destId="{9685F1E8-4C61-4433-BF22-E5D1E65FA9B5}" srcOrd="0" destOrd="0" parTransId="{400310D6-49D9-47D4-A5B8-B3F0C0B520C0}" sibTransId="{D7AD6176-3EC9-4FF6-B1DB-D375D0F365EF}"/>
    <dgm:cxn modelId="{00BDFE90-C25B-4274-809B-C7BC8B2F6178}" type="presOf" srcId="{E25D65CF-C20F-4737-A305-E5C67AA4DC69}" destId="{E8A3C160-B987-4F44-9D82-FD6972C11ED1}" srcOrd="0" destOrd="0" presId="urn:microsoft.com/office/officeart/2008/layout/HexagonCluster"/>
    <dgm:cxn modelId="{75498A94-8A9F-47F2-807A-695A8FA18310}" srcId="{5C349746-AEB3-48CF-A2BA-65AB84AB4A37}" destId="{D9C45D7E-4416-4E1A-99D8-9198B2787222}" srcOrd="4" destOrd="0" parTransId="{ED942DD6-0780-460D-8C4B-C23C1816A366}" sibTransId="{83B9094E-C6F4-4C4E-BED8-C3869EFD2978}"/>
    <dgm:cxn modelId="{A47BCAA1-F2C1-45BC-BABA-7D6629F9E2C7}" type="presOf" srcId="{26851B25-FA81-4FBD-86FC-0881AEF37353}" destId="{F17F54A1-A8D8-4C0C-B9A2-50927C524AEB}" srcOrd="0" destOrd="0" presId="urn:microsoft.com/office/officeart/2008/layout/HexagonCluster"/>
    <dgm:cxn modelId="{DE8754E4-90EC-4D72-99BD-719E6FB85DDD}" type="presOf" srcId="{830D9F51-7611-4080-A36B-C7A740C43A23}" destId="{81DE3EED-B4E7-437A-B4FA-1B13E366DD78}" srcOrd="0" destOrd="0" presId="urn:microsoft.com/office/officeart/2008/layout/HexagonCluster"/>
    <dgm:cxn modelId="{51BDA1E4-3F43-43F8-8174-0C9A0C0503FD}" srcId="{5C349746-AEB3-48CF-A2BA-65AB84AB4A37}" destId="{72C094CD-6B04-41ED-983D-506BE07CC764}" srcOrd="2" destOrd="0" parTransId="{28262C9F-9FA6-436C-B635-D5DBF6AE237F}" sibTransId="{FE7D9EDC-1D44-4C2F-9E39-BA721EB26BD6}"/>
    <dgm:cxn modelId="{551BA2E7-620F-425E-95D3-64C03AC54A61}" srcId="{5C349746-AEB3-48CF-A2BA-65AB84AB4A37}" destId="{E8A5FD17-6482-46BB-AB2C-BC81018980EC}" srcOrd="3" destOrd="0" parTransId="{E76EE72B-ACC3-4019-A5AF-937E1B26F4BB}" sibTransId="{830D9F51-7611-4080-A36B-C7A740C43A23}"/>
    <dgm:cxn modelId="{CA6452F6-A2CA-4569-95D1-E57560012167}" srcId="{5C349746-AEB3-48CF-A2BA-65AB84AB4A37}" destId="{3436C1BD-1388-4969-8F45-0DDF0418DAEE}" srcOrd="7" destOrd="0" parTransId="{74DC147B-9BC6-4828-B72E-57541FFC64AA}" sibTransId="{FE2BF071-7741-4251-AA17-0BED30DC027D}"/>
    <dgm:cxn modelId="{4C2C1EF7-7827-4E84-9517-7D95900E3BB1}" type="presOf" srcId="{9685F1E8-4C61-4433-BF22-E5D1E65FA9B5}" destId="{09350B01-E0C4-418D-A2DB-F2A9B8804BE2}" srcOrd="0" destOrd="0" presId="urn:microsoft.com/office/officeart/2008/layout/HexagonCluster"/>
    <dgm:cxn modelId="{801BB855-E12C-4A9C-9120-71FE89AEFAF3}" type="presParOf" srcId="{E4AE4069-24CA-49DF-9C4E-B942D1636C78}" destId="{CDAB15DD-E276-442E-85B3-A12E2383211E}" srcOrd="0" destOrd="0" presId="urn:microsoft.com/office/officeart/2008/layout/HexagonCluster"/>
    <dgm:cxn modelId="{CF743CC1-675C-465C-8FF7-D3BE2FAE18EB}" type="presParOf" srcId="{CDAB15DD-E276-442E-85B3-A12E2383211E}" destId="{09350B01-E0C4-418D-A2DB-F2A9B8804BE2}" srcOrd="0" destOrd="0" presId="urn:microsoft.com/office/officeart/2008/layout/HexagonCluster"/>
    <dgm:cxn modelId="{FCB2C23C-0F07-4A0C-9E2D-26704683BF81}" type="presParOf" srcId="{E4AE4069-24CA-49DF-9C4E-B942D1636C78}" destId="{036BBD91-D41C-411D-846B-13FCAB603203}" srcOrd="1" destOrd="0" presId="urn:microsoft.com/office/officeart/2008/layout/HexagonCluster"/>
    <dgm:cxn modelId="{0BB123F9-45C8-47C5-BE0E-3881F19A8895}" type="presParOf" srcId="{036BBD91-D41C-411D-846B-13FCAB603203}" destId="{C8CCCD82-D1E8-4DB6-8599-E2878E1A5B41}" srcOrd="0" destOrd="0" presId="urn:microsoft.com/office/officeart/2008/layout/HexagonCluster"/>
    <dgm:cxn modelId="{C20DA87B-1B43-45F8-9FA8-EFEE704FCA32}" type="presParOf" srcId="{E4AE4069-24CA-49DF-9C4E-B942D1636C78}" destId="{111B8D5D-FDA2-46BC-A521-75C92B070A8D}" srcOrd="2" destOrd="0" presId="urn:microsoft.com/office/officeart/2008/layout/HexagonCluster"/>
    <dgm:cxn modelId="{DC9625E8-CE77-4295-A6BE-0205279FFD66}" type="presParOf" srcId="{111B8D5D-FDA2-46BC-A521-75C92B070A8D}" destId="{9A469EE3-20A1-414B-951A-4AF99EC7FF4C}" srcOrd="0" destOrd="0" presId="urn:microsoft.com/office/officeart/2008/layout/HexagonCluster"/>
    <dgm:cxn modelId="{EDE9893C-8717-44F2-9528-5CD11A930B63}" type="presParOf" srcId="{E4AE4069-24CA-49DF-9C4E-B942D1636C78}" destId="{CD33AD8A-BEA0-4DB1-B1F3-C56C4C008D19}" srcOrd="3" destOrd="0" presId="urn:microsoft.com/office/officeart/2008/layout/HexagonCluster"/>
    <dgm:cxn modelId="{ED499179-0310-4496-BD71-6A2C1D1D3989}" type="presParOf" srcId="{CD33AD8A-BEA0-4DB1-B1F3-C56C4C008D19}" destId="{D91FCB01-6C0A-4676-B862-66D46B406BFE}" srcOrd="0" destOrd="0" presId="urn:microsoft.com/office/officeart/2008/layout/HexagonCluster"/>
    <dgm:cxn modelId="{ECFDAA77-C373-4833-802E-FDC63571D134}" type="presParOf" srcId="{E4AE4069-24CA-49DF-9C4E-B942D1636C78}" destId="{56810EDF-1969-4782-9313-6BD8241ABF4B}" srcOrd="4" destOrd="0" presId="urn:microsoft.com/office/officeart/2008/layout/HexagonCluster"/>
    <dgm:cxn modelId="{F509490D-A1AF-4D59-9055-4D4425AA9F3F}" type="presParOf" srcId="{56810EDF-1969-4782-9313-6BD8241ABF4B}" destId="{F8D23455-B94C-4B55-9586-10AB8ABDF9B3}" srcOrd="0" destOrd="0" presId="urn:microsoft.com/office/officeart/2008/layout/HexagonCluster"/>
    <dgm:cxn modelId="{1C416C04-0552-42D5-88DF-DBE4EB7D7EB6}" type="presParOf" srcId="{E4AE4069-24CA-49DF-9C4E-B942D1636C78}" destId="{5872DBD1-DA36-4E12-96FD-8761D6D3CB90}" srcOrd="5" destOrd="0" presId="urn:microsoft.com/office/officeart/2008/layout/HexagonCluster"/>
    <dgm:cxn modelId="{0600BA43-ADFB-4D1C-B945-4558A4976B67}" type="presParOf" srcId="{5872DBD1-DA36-4E12-96FD-8761D6D3CB90}" destId="{45E492FB-3FA4-47A1-98B6-9112B5452963}" srcOrd="0" destOrd="0" presId="urn:microsoft.com/office/officeart/2008/layout/HexagonCluster"/>
    <dgm:cxn modelId="{FED73472-9527-49D5-A3B9-D6FF9EC7083C}" type="presParOf" srcId="{E4AE4069-24CA-49DF-9C4E-B942D1636C78}" destId="{C0BDEEE6-4FFA-4220-9657-4EF45C9D8368}" srcOrd="6" destOrd="0" presId="urn:microsoft.com/office/officeart/2008/layout/HexagonCluster"/>
    <dgm:cxn modelId="{B9CCA56F-750A-4D89-8BB9-83816AA4B7B6}" type="presParOf" srcId="{C0BDEEE6-4FFA-4220-9657-4EF45C9D8368}" destId="{CAE2C46A-1F43-4D9C-9E9A-AF7D96C11C66}" srcOrd="0" destOrd="0" presId="urn:microsoft.com/office/officeart/2008/layout/HexagonCluster"/>
    <dgm:cxn modelId="{71310AB5-32EA-409E-AEF7-A08CCE94114C}" type="presParOf" srcId="{E4AE4069-24CA-49DF-9C4E-B942D1636C78}" destId="{99FC1CB3-5BC5-43BE-AD9E-8D94D593FB84}" srcOrd="7" destOrd="0" presId="urn:microsoft.com/office/officeart/2008/layout/HexagonCluster"/>
    <dgm:cxn modelId="{C9F5BBBB-C0F0-4801-8748-54481E1AF329}" type="presParOf" srcId="{99FC1CB3-5BC5-43BE-AD9E-8D94D593FB84}" destId="{2629DDB6-A6AC-4516-A660-89E91EE60A8A}" srcOrd="0" destOrd="0" presId="urn:microsoft.com/office/officeart/2008/layout/HexagonCluster"/>
    <dgm:cxn modelId="{E7F41BEB-1478-491B-9C8C-44DDF989DE33}" type="presParOf" srcId="{E4AE4069-24CA-49DF-9C4E-B942D1636C78}" destId="{A13A39BA-FB66-4896-91B2-68B36DFDCAFF}" srcOrd="8" destOrd="0" presId="urn:microsoft.com/office/officeart/2008/layout/HexagonCluster"/>
    <dgm:cxn modelId="{9A4FD6C6-4618-45A8-93B6-D6B6DDF005EC}" type="presParOf" srcId="{A13A39BA-FB66-4896-91B2-68B36DFDCAFF}" destId="{2BCAB8D1-3713-40BF-8E96-1FEA088472D4}" srcOrd="0" destOrd="0" presId="urn:microsoft.com/office/officeart/2008/layout/HexagonCluster"/>
    <dgm:cxn modelId="{209AE19F-E4A5-4799-9E4E-A89E830B857E}" type="presParOf" srcId="{E4AE4069-24CA-49DF-9C4E-B942D1636C78}" destId="{BAA61B0C-54DA-4D5E-B192-96F22D0F4CDE}" srcOrd="9" destOrd="0" presId="urn:microsoft.com/office/officeart/2008/layout/HexagonCluster"/>
    <dgm:cxn modelId="{85264928-205C-4398-9DA7-BA1F1495519C}" type="presParOf" srcId="{BAA61B0C-54DA-4D5E-B192-96F22D0F4CDE}" destId="{40C23290-6A41-4311-B780-EA7D6FF04895}" srcOrd="0" destOrd="0" presId="urn:microsoft.com/office/officeart/2008/layout/HexagonCluster"/>
    <dgm:cxn modelId="{22C9A6E4-66CE-4495-B375-15300EB802AD}" type="presParOf" srcId="{E4AE4069-24CA-49DF-9C4E-B942D1636C78}" destId="{99F6A8B3-1A83-491E-B8A8-45F5F6FC41C3}" srcOrd="10" destOrd="0" presId="urn:microsoft.com/office/officeart/2008/layout/HexagonCluster"/>
    <dgm:cxn modelId="{998B1A78-DD11-4D6F-A43D-87686988FADB}" type="presParOf" srcId="{99F6A8B3-1A83-491E-B8A8-45F5F6FC41C3}" destId="{AB3385FE-9567-4851-B6AE-00BBA461D79A}" srcOrd="0" destOrd="0" presId="urn:microsoft.com/office/officeart/2008/layout/HexagonCluster"/>
    <dgm:cxn modelId="{41604916-0D92-49F9-90BE-0B802B005E67}" type="presParOf" srcId="{E4AE4069-24CA-49DF-9C4E-B942D1636C78}" destId="{E36F73A2-192E-4089-99C8-8F0C74310591}" srcOrd="11" destOrd="0" presId="urn:microsoft.com/office/officeart/2008/layout/HexagonCluster"/>
    <dgm:cxn modelId="{83CF9A6F-CB42-40FF-8B09-C28A8EA773D1}" type="presParOf" srcId="{E36F73A2-192E-4089-99C8-8F0C74310591}" destId="{1B86547B-BED7-4A90-9EBA-D38E60D3AF6C}" srcOrd="0" destOrd="0" presId="urn:microsoft.com/office/officeart/2008/layout/HexagonCluster"/>
    <dgm:cxn modelId="{7E350A56-E89C-4DC9-978B-25103B0F2F85}" type="presParOf" srcId="{E4AE4069-24CA-49DF-9C4E-B942D1636C78}" destId="{22F00160-11B2-4598-BEF6-DDDD96EEC331}" srcOrd="12" destOrd="0" presId="urn:microsoft.com/office/officeart/2008/layout/HexagonCluster"/>
    <dgm:cxn modelId="{A51106EF-0428-4235-B769-E4D080B94FC9}" type="presParOf" srcId="{22F00160-11B2-4598-BEF6-DDDD96EEC331}" destId="{01E6B286-8FD8-45C2-B3B0-6BF3E9422B02}" srcOrd="0" destOrd="0" presId="urn:microsoft.com/office/officeart/2008/layout/HexagonCluster"/>
    <dgm:cxn modelId="{7DA52AA4-21D9-44DF-B311-365A0F015985}" type="presParOf" srcId="{E4AE4069-24CA-49DF-9C4E-B942D1636C78}" destId="{7CED408F-1E49-4813-B86A-4E486EB4A019}" srcOrd="13" destOrd="0" presId="urn:microsoft.com/office/officeart/2008/layout/HexagonCluster"/>
    <dgm:cxn modelId="{D34408D4-5022-4C72-A244-5F77233216AB}" type="presParOf" srcId="{7CED408F-1E49-4813-B86A-4E486EB4A019}" destId="{F603551F-B4BB-4970-9161-D97FA2ABBA5B}" srcOrd="0" destOrd="0" presId="urn:microsoft.com/office/officeart/2008/layout/HexagonCluster"/>
    <dgm:cxn modelId="{4DD3D751-5A4C-446E-BF33-8F5F920C1237}" type="presParOf" srcId="{E4AE4069-24CA-49DF-9C4E-B942D1636C78}" destId="{5BB49970-7009-4F84-9EB4-19FF4985740C}" srcOrd="14" destOrd="0" presId="urn:microsoft.com/office/officeart/2008/layout/HexagonCluster"/>
    <dgm:cxn modelId="{A3951529-5AAA-42B7-858F-104F5F86FFAF}" type="presParOf" srcId="{5BB49970-7009-4F84-9EB4-19FF4985740C}" destId="{81DE3EED-B4E7-437A-B4FA-1B13E366DD78}" srcOrd="0" destOrd="0" presId="urn:microsoft.com/office/officeart/2008/layout/HexagonCluster"/>
    <dgm:cxn modelId="{FB645FED-038B-4876-A290-E1346C462476}" type="presParOf" srcId="{E4AE4069-24CA-49DF-9C4E-B942D1636C78}" destId="{DA411EE9-AF31-4F49-B9B5-BCE1BCBA41BB}" srcOrd="15" destOrd="0" presId="urn:microsoft.com/office/officeart/2008/layout/HexagonCluster"/>
    <dgm:cxn modelId="{314CBBFB-09E0-42FD-952E-60CAD205BC34}" type="presParOf" srcId="{DA411EE9-AF31-4F49-B9B5-BCE1BCBA41BB}" destId="{3C320403-9C68-4A13-A33D-BC2244E1FCA7}" srcOrd="0" destOrd="0" presId="urn:microsoft.com/office/officeart/2008/layout/HexagonCluster"/>
    <dgm:cxn modelId="{B8BB9C13-9648-4588-9052-AE5428B54E7C}" type="presParOf" srcId="{E4AE4069-24CA-49DF-9C4E-B942D1636C78}" destId="{08A3EE5C-C519-4877-AB94-1E35383EF92D}" srcOrd="16" destOrd="0" presId="urn:microsoft.com/office/officeart/2008/layout/HexagonCluster"/>
    <dgm:cxn modelId="{1715A749-5219-41D6-87D7-2E13B545056D}" type="presParOf" srcId="{08A3EE5C-C519-4877-AB94-1E35383EF92D}" destId="{E5F14089-DFC3-4218-BFE5-C6FB2F879EDC}" srcOrd="0" destOrd="0" presId="urn:microsoft.com/office/officeart/2008/layout/HexagonCluster"/>
    <dgm:cxn modelId="{86AFC0B1-955B-454C-A4D1-8325E51BC7A6}" type="presParOf" srcId="{E4AE4069-24CA-49DF-9C4E-B942D1636C78}" destId="{8A848EF8-87F5-4D53-8C86-B9F6945B45D9}" srcOrd="17" destOrd="0" presId="urn:microsoft.com/office/officeart/2008/layout/HexagonCluster"/>
    <dgm:cxn modelId="{5CBF9B1A-6DEC-4007-9434-F70165B8B3DB}" type="presParOf" srcId="{8A848EF8-87F5-4D53-8C86-B9F6945B45D9}" destId="{B942EF73-A14E-4965-971D-1A2ED1D9CEB7}" srcOrd="0" destOrd="0" presId="urn:microsoft.com/office/officeart/2008/layout/HexagonCluster"/>
    <dgm:cxn modelId="{68135C86-BF92-4358-8E77-1BE92387039B}" type="presParOf" srcId="{E4AE4069-24CA-49DF-9C4E-B942D1636C78}" destId="{76FB2BF0-E007-4EED-8743-899CF53E8431}" srcOrd="18" destOrd="0" presId="urn:microsoft.com/office/officeart/2008/layout/HexagonCluster"/>
    <dgm:cxn modelId="{9B0B526D-A41A-4F02-992F-8222F9F8A028}" type="presParOf" srcId="{76FB2BF0-E007-4EED-8743-899CF53E8431}" destId="{50008CB5-4BCC-4F22-B17F-9B8E427EFC6E}" srcOrd="0" destOrd="0" presId="urn:microsoft.com/office/officeart/2008/layout/HexagonCluster"/>
    <dgm:cxn modelId="{1D9FB659-E914-47E1-A9B7-7CE2FE24117E}" type="presParOf" srcId="{E4AE4069-24CA-49DF-9C4E-B942D1636C78}" destId="{0434F36A-2F44-4FF1-95E3-D69AA78ADF82}" srcOrd="19" destOrd="0" presId="urn:microsoft.com/office/officeart/2008/layout/HexagonCluster"/>
    <dgm:cxn modelId="{5505829B-0AAB-450B-A871-20CCBD1C201B}" type="presParOf" srcId="{0434F36A-2F44-4FF1-95E3-D69AA78ADF82}" destId="{51E1A005-9AB3-497D-9449-840857CCAEF1}" srcOrd="0" destOrd="0" presId="urn:microsoft.com/office/officeart/2008/layout/HexagonCluster"/>
    <dgm:cxn modelId="{3250A711-4DA4-4876-A373-C1D4DB1B476C}" type="presParOf" srcId="{E4AE4069-24CA-49DF-9C4E-B942D1636C78}" destId="{2A1E6393-8DBE-4F89-B29A-547ECC3CF04F}" srcOrd="20" destOrd="0" presId="urn:microsoft.com/office/officeart/2008/layout/HexagonCluster"/>
    <dgm:cxn modelId="{E6F9F278-4B4D-4FAB-BE6D-B79DA414F97B}" type="presParOf" srcId="{2A1E6393-8DBE-4F89-B29A-547ECC3CF04F}" destId="{E8A3C160-B987-4F44-9D82-FD6972C11ED1}" srcOrd="0" destOrd="0" presId="urn:microsoft.com/office/officeart/2008/layout/HexagonCluster"/>
    <dgm:cxn modelId="{F8E82D10-BCF2-4302-AFA3-2465378CFF30}" type="presParOf" srcId="{E4AE4069-24CA-49DF-9C4E-B942D1636C78}" destId="{ADADFFAB-0D0D-4A54-8686-669211CFAA7F}" srcOrd="21" destOrd="0" presId="urn:microsoft.com/office/officeart/2008/layout/HexagonCluster"/>
    <dgm:cxn modelId="{D9C50227-0C0B-4604-8ACC-5559C3B03A3F}" type="presParOf" srcId="{ADADFFAB-0D0D-4A54-8686-669211CFAA7F}" destId="{B08FDA2C-7478-4ED7-8443-E5CEF23560DA}" srcOrd="0" destOrd="0" presId="urn:microsoft.com/office/officeart/2008/layout/HexagonCluster"/>
    <dgm:cxn modelId="{C3D0F6A4-E23F-4279-A1E6-0EC14D90DE34}" type="presParOf" srcId="{E4AE4069-24CA-49DF-9C4E-B942D1636C78}" destId="{67CE3551-3383-4730-9A4C-29BB34C0BF99}" srcOrd="22" destOrd="0" presId="urn:microsoft.com/office/officeart/2008/layout/HexagonCluster"/>
    <dgm:cxn modelId="{9ABE00FC-865E-47A9-ABB9-7D992A0C62A2}" type="presParOf" srcId="{67CE3551-3383-4730-9A4C-29BB34C0BF99}" destId="{3C1B96C2-71DF-42BC-81C7-B530E603EEB8}" srcOrd="0" destOrd="0" presId="urn:microsoft.com/office/officeart/2008/layout/HexagonCluster"/>
    <dgm:cxn modelId="{FCF97FAE-CD4D-44A7-B00F-95EEE099A939}" type="presParOf" srcId="{E4AE4069-24CA-49DF-9C4E-B942D1636C78}" destId="{FAE67868-507B-4D40-862B-F29E4014C760}" srcOrd="23" destOrd="0" presId="urn:microsoft.com/office/officeart/2008/layout/HexagonCluster"/>
    <dgm:cxn modelId="{C80E576E-D586-4874-9839-0833137EC545}" type="presParOf" srcId="{FAE67868-507B-4D40-862B-F29E4014C760}" destId="{699F913C-DB9E-4390-993A-63230B941464}" srcOrd="0" destOrd="0" presId="urn:microsoft.com/office/officeart/2008/layout/HexagonCluster"/>
    <dgm:cxn modelId="{1E5FAB82-FF1B-420B-AD75-8A3E8EE39CA4}" type="presParOf" srcId="{E4AE4069-24CA-49DF-9C4E-B942D1636C78}" destId="{9DE58A56-8EF9-48E7-98CC-46AB69D55FED}" srcOrd="24" destOrd="0" presId="urn:microsoft.com/office/officeart/2008/layout/HexagonCluster"/>
    <dgm:cxn modelId="{85A84106-9634-4E8D-A234-A38A35285C86}" type="presParOf" srcId="{9DE58A56-8EF9-48E7-98CC-46AB69D55FED}" destId="{F17F54A1-A8D8-4C0C-B9A2-50927C524AEB}" srcOrd="0" destOrd="0" presId="urn:microsoft.com/office/officeart/2008/layout/HexagonCluster"/>
    <dgm:cxn modelId="{992A15A6-37B8-4D0A-A487-60EA02F9CB64}" type="presParOf" srcId="{E4AE4069-24CA-49DF-9C4E-B942D1636C78}" destId="{BF5C574F-D51D-4C4E-9475-8EECF7409DF2}" srcOrd="25" destOrd="0" presId="urn:microsoft.com/office/officeart/2008/layout/HexagonCluster"/>
    <dgm:cxn modelId="{1F5228EB-C0DC-4AEE-B39E-162E76AB9406}" type="presParOf" srcId="{BF5C574F-D51D-4C4E-9475-8EECF7409DF2}" destId="{D7E2359A-98ED-4FFD-8FDC-B3833F006030}" srcOrd="0" destOrd="0" presId="urn:microsoft.com/office/officeart/2008/layout/HexagonCluster"/>
    <dgm:cxn modelId="{5F084156-98BE-4A4A-994C-5DC8703F69CF}" type="presParOf" srcId="{E4AE4069-24CA-49DF-9C4E-B942D1636C78}" destId="{C2217CFB-ED58-401F-B9C4-4D460C7E36E8}" srcOrd="26" destOrd="0" presId="urn:microsoft.com/office/officeart/2008/layout/HexagonCluster"/>
    <dgm:cxn modelId="{D19467BC-5A03-41C2-BFD0-9B5CD4F34852}" type="presParOf" srcId="{C2217CFB-ED58-401F-B9C4-4D460C7E36E8}" destId="{44529B57-159B-42A2-858D-79149BAF2BDA}" srcOrd="0" destOrd="0" presId="urn:microsoft.com/office/officeart/2008/layout/HexagonCluster"/>
    <dgm:cxn modelId="{F6F33D2A-7A78-44FF-B2FB-14C9EC6721EB}" type="presParOf" srcId="{E4AE4069-24CA-49DF-9C4E-B942D1636C78}" destId="{360A367A-622D-4F05-AA1F-F1C16C3EDBB9}" srcOrd="27" destOrd="0" presId="urn:microsoft.com/office/officeart/2008/layout/HexagonCluster"/>
    <dgm:cxn modelId="{CBA9C63E-D777-4BB8-B72E-F0292CB4EFDD}" type="presParOf" srcId="{360A367A-622D-4F05-AA1F-F1C16C3EDBB9}" destId="{E0B0D960-7D22-42E5-B68D-E93E52178DB5}" srcOrd="0" destOrd="0" presId="urn:microsoft.com/office/officeart/2008/layout/HexagonCluster"/>
    <dgm:cxn modelId="{5FFD8B87-F910-42A5-B684-02449B310A6F}" type="presParOf" srcId="{E4AE4069-24CA-49DF-9C4E-B942D1636C78}" destId="{9022B6D9-3FC3-406D-906F-62EB553CFD6E}" srcOrd="28" destOrd="0" presId="urn:microsoft.com/office/officeart/2008/layout/HexagonCluster"/>
    <dgm:cxn modelId="{BD5925DB-D1FF-4414-93BA-A6A32CD6FA45}" type="presParOf" srcId="{9022B6D9-3FC3-406D-906F-62EB553CFD6E}" destId="{504334CE-C427-4A21-BBDE-A45F425C3A4C}" srcOrd="0" destOrd="0" presId="urn:microsoft.com/office/officeart/2008/layout/HexagonCluster"/>
    <dgm:cxn modelId="{26FB01D7-7A3C-4BC8-80F7-E11A8D0D22F0}" type="presParOf" srcId="{E4AE4069-24CA-49DF-9C4E-B942D1636C78}" destId="{3FCBF0A3-4DFA-45DC-B629-3B4EF91E8189}" srcOrd="29" destOrd="0" presId="urn:microsoft.com/office/officeart/2008/layout/HexagonCluster"/>
    <dgm:cxn modelId="{6A297C61-1B34-4BE7-B1BC-CC851E646498}" type="presParOf" srcId="{3FCBF0A3-4DFA-45DC-B629-3B4EF91E8189}" destId="{C142020F-1D38-4454-824B-C680E720E9EA}" srcOrd="0" destOrd="0" presId="urn:microsoft.com/office/officeart/2008/layout/HexagonCluster"/>
    <dgm:cxn modelId="{91F9C8BC-2775-4131-8091-46F7DAA7AE43}" type="presParOf" srcId="{E4AE4069-24CA-49DF-9C4E-B942D1636C78}" destId="{8B79D05E-4150-468D-8D95-C1B23E0F0872}" srcOrd="30" destOrd="0" presId="urn:microsoft.com/office/officeart/2008/layout/HexagonCluster"/>
    <dgm:cxn modelId="{25AD5221-47BA-41CF-A031-9151A3A71F21}" type="presParOf" srcId="{8B79D05E-4150-468D-8D95-C1B23E0F0872}" destId="{D1A72C41-393F-498C-AFA4-E8EF0E365592}" srcOrd="0" destOrd="0" presId="urn:microsoft.com/office/officeart/2008/layout/HexagonCluster"/>
    <dgm:cxn modelId="{6A6529C9-F44B-4C92-8AB3-5B42A28B2A83}" type="presParOf" srcId="{E4AE4069-24CA-49DF-9C4E-B942D1636C78}" destId="{6C615C60-FDA3-44E1-AF20-8179C35D7900}" srcOrd="31" destOrd="0" presId="urn:microsoft.com/office/officeart/2008/layout/HexagonCluster"/>
    <dgm:cxn modelId="{A8415275-35F0-499A-8316-0DD2C12F288A}" type="presParOf" srcId="{6C615C60-FDA3-44E1-AF20-8179C35D7900}" destId="{BD2F546B-596D-4E41-8100-38934E4CC419}"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9908716-BE07-488A-AFFD-079A35A127D9}" type="doc">
      <dgm:prSet loTypeId="urn:microsoft.com/office/officeart/2005/8/layout/hierarchy3" loCatId="list" qsTypeId="urn:microsoft.com/office/officeart/2005/8/quickstyle/simple5" qsCatId="simple" csTypeId="urn:microsoft.com/office/officeart/2005/8/colors/colorful5" csCatId="colorful" phldr="1"/>
      <dgm:spPr/>
      <dgm:t>
        <a:bodyPr/>
        <a:lstStyle/>
        <a:p>
          <a:endParaRPr lang="ru-RU"/>
        </a:p>
      </dgm:t>
    </dgm:pt>
    <dgm:pt modelId="{CBE1F795-918E-44A7-BAC3-180EBC7BD5F3}">
      <dgm:prSet phldrT="[Текст]" custT="1"/>
      <dgm:spPr/>
      <dgm:t>
        <a:bodyPr/>
        <a:lstStyle/>
        <a:p>
          <a:pPr algn="ctr"/>
          <a:r>
            <a:rPr lang="uk-UA" sz="2000" dirty="0"/>
            <a:t>Завдання:</a:t>
          </a:r>
          <a:endParaRPr lang="ru-RU" sz="2000" dirty="0"/>
        </a:p>
      </dgm:t>
    </dgm:pt>
    <dgm:pt modelId="{AC6C907C-AA50-46CF-975B-96E96C1B532C}" type="parTrans" cxnId="{395E97A3-952D-42DF-B4E7-0D8AA8C42CF5}">
      <dgm:prSet/>
      <dgm:spPr/>
      <dgm:t>
        <a:bodyPr/>
        <a:lstStyle/>
        <a:p>
          <a:pPr algn="l"/>
          <a:endParaRPr lang="ru-RU" sz="1400"/>
        </a:p>
      </dgm:t>
    </dgm:pt>
    <dgm:pt modelId="{406418DF-21D4-41EE-B4FF-12CD500BF27B}" type="sibTrans" cxnId="{395E97A3-952D-42DF-B4E7-0D8AA8C42CF5}">
      <dgm:prSet/>
      <dgm:spPr/>
      <dgm:t>
        <a:bodyPr/>
        <a:lstStyle/>
        <a:p>
          <a:pPr algn="l"/>
          <a:endParaRPr lang="ru-RU" sz="1400"/>
        </a:p>
      </dgm:t>
    </dgm:pt>
    <dgm:pt modelId="{39605FBA-E5E3-4A51-AB64-FCEE2EAF99F2}">
      <dgm:prSet phldrT="[Текст]" custT="1"/>
      <dgm:spPr/>
      <dgm:t>
        <a:bodyPr/>
        <a:lstStyle/>
        <a:p>
          <a:pPr algn="l"/>
          <a:r>
            <a:rPr lang="uk-UA" sz="1400" dirty="0"/>
            <a:t>поліпшення рівня поінформованості студентів стосовно розвитку </a:t>
          </a:r>
          <a:r>
            <a:rPr lang="uk-UA" sz="1400" dirty="0" err="1"/>
            <a:t>волонтерства</a:t>
          </a:r>
          <a:r>
            <a:rPr lang="uk-UA" sz="1400" dirty="0"/>
            <a:t> в Україні та за кордоном</a:t>
          </a:r>
          <a:endParaRPr lang="ru-RU" sz="1400" dirty="0"/>
        </a:p>
      </dgm:t>
    </dgm:pt>
    <dgm:pt modelId="{6C3FA141-C2E9-43DB-81F4-8CFD38EB631E}" type="parTrans" cxnId="{1CED212F-4517-48C0-AA68-4E73A153AD24}">
      <dgm:prSet/>
      <dgm:spPr/>
      <dgm:t>
        <a:bodyPr/>
        <a:lstStyle/>
        <a:p>
          <a:pPr algn="l"/>
          <a:endParaRPr lang="ru-RU" sz="1400"/>
        </a:p>
      </dgm:t>
    </dgm:pt>
    <dgm:pt modelId="{4A854128-DA28-4E7E-8C2F-FE3CD8655605}" type="sibTrans" cxnId="{1CED212F-4517-48C0-AA68-4E73A153AD24}">
      <dgm:prSet/>
      <dgm:spPr/>
      <dgm:t>
        <a:bodyPr/>
        <a:lstStyle/>
        <a:p>
          <a:pPr algn="l"/>
          <a:endParaRPr lang="ru-RU" sz="1400"/>
        </a:p>
      </dgm:t>
    </dgm:pt>
    <dgm:pt modelId="{E4EB9382-CB62-43F6-B4EC-67D393F3A41F}">
      <dgm:prSet phldrT="[Текст]" custT="1"/>
      <dgm:spPr/>
      <dgm:t>
        <a:bodyPr/>
        <a:lstStyle/>
        <a:p>
          <a:pPr algn="l"/>
          <a:r>
            <a:rPr lang="uk-UA" sz="1400" dirty="0"/>
            <a:t>підвищення рівня мотивації студентів до здійснення доброчинної діяльності стосовно тих, хто її потребує</a:t>
          </a:r>
          <a:endParaRPr lang="ru-RU" sz="1400" dirty="0"/>
        </a:p>
      </dgm:t>
    </dgm:pt>
    <dgm:pt modelId="{DFEA84AC-66CB-41E0-A80A-15E3CD72CE43}" type="parTrans" cxnId="{5CB210B9-B1B6-4B32-9A42-1DDB9AB1C3BC}">
      <dgm:prSet/>
      <dgm:spPr/>
      <dgm:t>
        <a:bodyPr/>
        <a:lstStyle/>
        <a:p>
          <a:pPr algn="l"/>
          <a:endParaRPr lang="ru-RU" sz="1400"/>
        </a:p>
      </dgm:t>
    </dgm:pt>
    <dgm:pt modelId="{A6FC38E1-7B51-483B-9620-3E5088F4E612}" type="sibTrans" cxnId="{5CB210B9-B1B6-4B32-9A42-1DDB9AB1C3BC}">
      <dgm:prSet/>
      <dgm:spPr/>
      <dgm:t>
        <a:bodyPr/>
        <a:lstStyle/>
        <a:p>
          <a:pPr algn="l"/>
          <a:endParaRPr lang="ru-RU" sz="1400"/>
        </a:p>
      </dgm:t>
    </dgm:pt>
    <dgm:pt modelId="{44B82E36-FEB7-4B85-B08C-CA084BC96991}">
      <dgm:prSet phldrT="[Текст]" custT="1"/>
      <dgm:spPr/>
      <dgm:t>
        <a:bodyPr/>
        <a:lstStyle/>
        <a:p>
          <a:pPr algn="l"/>
          <a:r>
            <a:rPr lang="uk-UA" sz="1400" dirty="0"/>
            <a:t>підвищення рівня професійної компетентності волонтерів</a:t>
          </a:r>
        </a:p>
      </dgm:t>
    </dgm:pt>
    <dgm:pt modelId="{161D25B4-92C6-4EEE-A981-0F9BA7F0E8B5}" type="parTrans" cxnId="{56C158D6-35E8-4BA8-9B2D-E66AF39749EB}">
      <dgm:prSet/>
      <dgm:spPr/>
      <dgm:t>
        <a:bodyPr/>
        <a:lstStyle/>
        <a:p>
          <a:pPr algn="l"/>
          <a:endParaRPr lang="ru-RU" sz="1400"/>
        </a:p>
      </dgm:t>
    </dgm:pt>
    <dgm:pt modelId="{7EB6FD9A-BE66-46A6-B184-EDD201FE3975}" type="sibTrans" cxnId="{56C158D6-35E8-4BA8-9B2D-E66AF39749EB}">
      <dgm:prSet/>
      <dgm:spPr/>
      <dgm:t>
        <a:bodyPr/>
        <a:lstStyle/>
        <a:p>
          <a:pPr algn="l"/>
          <a:endParaRPr lang="ru-RU" sz="1400"/>
        </a:p>
      </dgm:t>
    </dgm:pt>
    <dgm:pt modelId="{4D778F9D-C9AE-4588-9856-7F43C26B374E}">
      <dgm:prSet phldrT="[Текст]" custT="1"/>
      <dgm:spPr/>
      <dgm:t>
        <a:bodyPr/>
        <a:lstStyle/>
        <a:p>
          <a:pPr algn="l"/>
          <a:r>
            <a:rPr lang="uk-UA" sz="1400" dirty="0"/>
            <a:t>налагодження соціальних партнерських </a:t>
          </a:r>
          <a:r>
            <a:rPr lang="uk-UA" sz="1400" dirty="0" err="1"/>
            <a:t>зв'язків</a:t>
          </a:r>
          <a:r>
            <a:rPr lang="uk-UA" sz="1400" dirty="0"/>
            <a:t> з державними та громадськими організаціями регіону</a:t>
          </a:r>
        </a:p>
      </dgm:t>
    </dgm:pt>
    <dgm:pt modelId="{1D55D5D4-3D3F-4936-ABBC-BBF494EC9357}" type="parTrans" cxnId="{CF9026B3-4E73-4191-A31E-94F8C678C9DF}">
      <dgm:prSet/>
      <dgm:spPr/>
      <dgm:t>
        <a:bodyPr/>
        <a:lstStyle/>
        <a:p>
          <a:pPr algn="l"/>
          <a:endParaRPr lang="ru-RU" sz="1400"/>
        </a:p>
      </dgm:t>
    </dgm:pt>
    <dgm:pt modelId="{68DFEBDE-56B4-4F8E-A63F-7BD7FD399FB7}" type="sibTrans" cxnId="{CF9026B3-4E73-4191-A31E-94F8C678C9DF}">
      <dgm:prSet/>
      <dgm:spPr/>
      <dgm:t>
        <a:bodyPr/>
        <a:lstStyle/>
        <a:p>
          <a:pPr algn="l"/>
          <a:endParaRPr lang="ru-RU" sz="1400"/>
        </a:p>
      </dgm:t>
    </dgm:pt>
    <dgm:pt modelId="{FF1A82E1-13B1-4A94-A07C-7C5943EFD635}" type="pres">
      <dgm:prSet presAssocID="{79908716-BE07-488A-AFFD-079A35A127D9}" presName="diagram" presStyleCnt="0">
        <dgm:presLayoutVars>
          <dgm:chPref val="1"/>
          <dgm:dir/>
          <dgm:animOne val="branch"/>
          <dgm:animLvl val="lvl"/>
          <dgm:resizeHandles/>
        </dgm:presLayoutVars>
      </dgm:prSet>
      <dgm:spPr/>
    </dgm:pt>
    <dgm:pt modelId="{9FC346A9-E51F-4BBD-961E-48E5BB847982}" type="pres">
      <dgm:prSet presAssocID="{CBE1F795-918E-44A7-BAC3-180EBC7BD5F3}" presName="root" presStyleCnt="0"/>
      <dgm:spPr/>
    </dgm:pt>
    <dgm:pt modelId="{329568BD-120B-4353-BF59-80C0828F1690}" type="pres">
      <dgm:prSet presAssocID="{CBE1F795-918E-44A7-BAC3-180EBC7BD5F3}" presName="rootComposite" presStyleCnt="0"/>
      <dgm:spPr/>
    </dgm:pt>
    <dgm:pt modelId="{E1C725C0-624C-443B-8C35-C335E0960802}" type="pres">
      <dgm:prSet presAssocID="{CBE1F795-918E-44A7-BAC3-180EBC7BD5F3}" presName="rootText" presStyleLbl="node1" presStyleIdx="0" presStyleCnt="1" custScaleY="35498"/>
      <dgm:spPr/>
    </dgm:pt>
    <dgm:pt modelId="{9AB4A19E-C458-475C-A5A2-82FA062B4108}" type="pres">
      <dgm:prSet presAssocID="{CBE1F795-918E-44A7-BAC3-180EBC7BD5F3}" presName="rootConnector" presStyleLbl="node1" presStyleIdx="0" presStyleCnt="1"/>
      <dgm:spPr/>
    </dgm:pt>
    <dgm:pt modelId="{63ECF534-6F9C-4512-85D2-84CFC7341BF7}" type="pres">
      <dgm:prSet presAssocID="{CBE1F795-918E-44A7-BAC3-180EBC7BD5F3}" presName="childShape" presStyleCnt="0"/>
      <dgm:spPr/>
    </dgm:pt>
    <dgm:pt modelId="{A48C73EA-EC49-44A4-A7E1-EFACEF68F5C2}" type="pres">
      <dgm:prSet presAssocID="{6C3FA141-C2E9-43DB-81F4-8CFD38EB631E}" presName="Name13" presStyleLbl="parChTrans1D2" presStyleIdx="0" presStyleCnt="4"/>
      <dgm:spPr/>
    </dgm:pt>
    <dgm:pt modelId="{00AE6072-E913-4B67-BE81-F17C9D3B2385}" type="pres">
      <dgm:prSet presAssocID="{39605FBA-E5E3-4A51-AB64-FCEE2EAF99F2}" presName="childText" presStyleLbl="bgAcc1" presStyleIdx="0" presStyleCnt="4" custScaleX="240109" custScaleY="47815">
        <dgm:presLayoutVars>
          <dgm:bulletEnabled val="1"/>
        </dgm:presLayoutVars>
      </dgm:prSet>
      <dgm:spPr/>
    </dgm:pt>
    <dgm:pt modelId="{4A369E7C-6FEB-44BC-B693-FB3102FED9D1}" type="pres">
      <dgm:prSet presAssocID="{DFEA84AC-66CB-41E0-A80A-15E3CD72CE43}" presName="Name13" presStyleLbl="parChTrans1D2" presStyleIdx="1" presStyleCnt="4"/>
      <dgm:spPr/>
    </dgm:pt>
    <dgm:pt modelId="{BB55D0B9-2A6B-4501-B53B-1E47D3315225}" type="pres">
      <dgm:prSet presAssocID="{E4EB9382-CB62-43F6-B4EC-67D393F3A41F}" presName="childText" presStyleLbl="bgAcc1" presStyleIdx="1" presStyleCnt="4" custScaleX="240109" custScaleY="47815">
        <dgm:presLayoutVars>
          <dgm:bulletEnabled val="1"/>
        </dgm:presLayoutVars>
      </dgm:prSet>
      <dgm:spPr/>
    </dgm:pt>
    <dgm:pt modelId="{08FEEA55-82E9-4458-B50C-84924E4D6F36}" type="pres">
      <dgm:prSet presAssocID="{161D25B4-92C6-4EEE-A981-0F9BA7F0E8B5}" presName="Name13" presStyleLbl="parChTrans1D2" presStyleIdx="2" presStyleCnt="4"/>
      <dgm:spPr/>
    </dgm:pt>
    <dgm:pt modelId="{C9D087AD-F575-4774-8560-D40E1640453A}" type="pres">
      <dgm:prSet presAssocID="{44B82E36-FEB7-4B85-B08C-CA084BC96991}" presName="childText" presStyleLbl="bgAcc1" presStyleIdx="2" presStyleCnt="4" custScaleX="240109" custScaleY="47815">
        <dgm:presLayoutVars>
          <dgm:bulletEnabled val="1"/>
        </dgm:presLayoutVars>
      </dgm:prSet>
      <dgm:spPr/>
    </dgm:pt>
    <dgm:pt modelId="{01CCB557-558A-4712-87C2-AD34DE94BA3B}" type="pres">
      <dgm:prSet presAssocID="{1D55D5D4-3D3F-4936-ABBC-BBF494EC9357}" presName="Name13" presStyleLbl="parChTrans1D2" presStyleIdx="3" presStyleCnt="4"/>
      <dgm:spPr/>
    </dgm:pt>
    <dgm:pt modelId="{4B0D4F02-6E94-45A1-9C40-2146F881F704}" type="pres">
      <dgm:prSet presAssocID="{4D778F9D-C9AE-4588-9856-7F43C26B374E}" presName="childText" presStyleLbl="bgAcc1" presStyleIdx="3" presStyleCnt="4" custScaleX="240109" custScaleY="47815">
        <dgm:presLayoutVars>
          <dgm:bulletEnabled val="1"/>
        </dgm:presLayoutVars>
      </dgm:prSet>
      <dgm:spPr/>
    </dgm:pt>
  </dgm:ptLst>
  <dgm:cxnLst>
    <dgm:cxn modelId="{A9939004-B727-485F-8693-A2420C8A1F9A}" type="presOf" srcId="{6C3FA141-C2E9-43DB-81F4-8CFD38EB631E}" destId="{A48C73EA-EC49-44A4-A7E1-EFACEF68F5C2}" srcOrd="0" destOrd="0" presId="urn:microsoft.com/office/officeart/2005/8/layout/hierarchy3"/>
    <dgm:cxn modelId="{090B570E-E471-4623-883E-A62C78AF7FB5}" type="presOf" srcId="{DFEA84AC-66CB-41E0-A80A-15E3CD72CE43}" destId="{4A369E7C-6FEB-44BC-B693-FB3102FED9D1}" srcOrd="0" destOrd="0" presId="urn:microsoft.com/office/officeart/2005/8/layout/hierarchy3"/>
    <dgm:cxn modelId="{3C333B17-4009-499D-93EF-CD81062A4ED9}" type="presOf" srcId="{4D778F9D-C9AE-4588-9856-7F43C26B374E}" destId="{4B0D4F02-6E94-45A1-9C40-2146F881F704}" srcOrd="0" destOrd="0" presId="urn:microsoft.com/office/officeart/2005/8/layout/hierarchy3"/>
    <dgm:cxn modelId="{1CED212F-4517-48C0-AA68-4E73A153AD24}" srcId="{CBE1F795-918E-44A7-BAC3-180EBC7BD5F3}" destId="{39605FBA-E5E3-4A51-AB64-FCEE2EAF99F2}" srcOrd="0" destOrd="0" parTransId="{6C3FA141-C2E9-43DB-81F4-8CFD38EB631E}" sibTransId="{4A854128-DA28-4E7E-8C2F-FE3CD8655605}"/>
    <dgm:cxn modelId="{55D33F41-EDE6-410E-9940-8BF0139DD251}" type="presOf" srcId="{CBE1F795-918E-44A7-BAC3-180EBC7BD5F3}" destId="{E1C725C0-624C-443B-8C35-C335E0960802}" srcOrd="0" destOrd="0" presId="urn:microsoft.com/office/officeart/2005/8/layout/hierarchy3"/>
    <dgm:cxn modelId="{D936956A-67F0-469F-82A3-FF962366D33C}" type="presOf" srcId="{161D25B4-92C6-4EEE-A981-0F9BA7F0E8B5}" destId="{08FEEA55-82E9-4458-B50C-84924E4D6F36}" srcOrd="0" destOrd="0" presId="urn:microsoft.com/office/officeart/2005/8/layout/hierarchy3"/>
    <dgm:cxn modelId="{6794A48E-E00A-4798-B564-B187D2C64EB4}" type="presOf" srcId="{44B82E36-FEB7-4B85-B08C-CA084BC96991}" destId="{C9D087AD-F575-4774-8560-D40E1640453A}" srcOrd="0" destOrd="0" presId="urn:microsoft.com/office/officeart/2005/8/layout/hierarchy3"/>
    <dgm:cxn modelId="{0679A39A-E701-4F55-9E7A-B772C5C05BD9}" type="presOf" srcId="{CBE1F795-918E-44A7-BAC3-180EBC7BD5F3}" destId="{9AB4A19E-C458-475C-A5A2-82FA062B4108}" srcOrd="1" destOrd="0" presId="urn:microsoft.com/office/officeart/2005/8/layout/hierarchy3"/>
    <dgm:cxn modelId="{D13D399C-D763-498A-A207-1A99640060B9}" type="presOf" srcId="{E4EB9382-CB62-43F6-B4EC-67D393F3A41F}" destId="{BB55D0B9-2A6B-4501-B53B-1E47D3315225}" srcOrd="0" destOrd="0" presId="urn:microsoft.com/office/officeart/2005/8/layout/hierarchy3"/>
    <dgm:cxn modelId="{395E97A3-952D-42DF-B4E7-0D8AA8C42CF5}" srcId="{79908716-BE07-488A-AFFD-079A35A127D9}" destId="{CBE1F795-918E-44A7-BAC3-180EBC7BD5F3}" srcOrd="0" destOrd="0" parTransId="{AC6C907C-AA50-46CF-975B-96E96C1B532C}" sibTransId="{406418DF-21D4-41EE-B4FF-12CD500BF27B}"/>
    <dgm:cxn modelId="{CF9026B3-4E73-4191-A31E-94F8C678C9DF}" srcId="{CBE1F795-918E-44A7-BAC3-180EBC7BD5F3}" destId="{4D778F9D-C9AE-4588-9856-7F43C26B374E}" srcOrd="3" destOrd="0" parTransId="{1D55D5D4-3D3F-4936-ABBC-BBF494EC9357}" sibTransId="{68DFEBDE-56B4-4F8E-A63F-7BD7FD399FB7}"/>
    <dgm:cxn modelId="{5CB210B9-B1B6-4B32-9A42-1DDB9AB1C3BC}" srcId="{CBE1F795-918E-44A7-BAC3-180EBC7BD5F3}" destId="{E4EB9382-CB62-43F6-B4EC-67D393F3A41F}" srcOrd="1" destOrd="0" parTransId="{DFEA84AC-66CB-41E0-A80A-15E3CD72CE43}" sibTransId="{A6FC38E1-7B51-483B-9620-3E5088F4E612}"/>
    <dgm:cxn modelId="{2EAF0FBD-05A0-403F-9E7B-747FC03AF61B}" type="presOf" srcId="{1D55D5D4-3D3F-4936-ABBC-BBF494EC9357}" destId="{01CCB557-558A-4712-87C2-AD34DE94BA3B}" srcOrd="0" destOrd="0" presId="urn:microsoft.com/office/officeart/2005/8/layout/hierarchy3"/>
    <dgm:cxn modelId="{371908C9-D944-4C0F-98E9-132FA38455B3}" type="presOf" srcId="{39605FBA-E5E3-4A51-AB64-FCEE2EAF99F2}" destId="{00AE6072-E913-4B67-BE81-F17C9D3B2385}" srcOrd="0" destOrd="0" presId="urn:microsoft.com/office/officeart/2005/8/layout/hierarchy3"/>
    <dgm:cxn modelId="{4AD520D5-BFB1-4955-8E22-9560ACD251A0}" type="presOf" srcId="{79908716-BE07-488A-AFFD-079A35A127D9}" destId="{FF1A82E1-13B1-4A94-A07C-7C5943EFD635}" srcOrd="0" destOrd="0" presId="urn:microsoft.com/office/officeart/2005/8/layout/hierarchy3"/>
    <dgm:cxn modelId="{56C158D6-35E8-4BA8-9B2D-E66AF39749EB}" srcId="{CBE1F795-918E-44A7-BAC3-180EBC7BD5F3}" destId="{44B82E36-FEB7-4B85-B08C-CA084BC96991}" srcOrd="2" destOrd="0" parTransId="{161D25B4-92C6-4EEE-A981-0F9BA7F0E8B5}" sibTransId="{7EB6FD9A-BE66-46A6-B184-EDD201FE3975}"/>
    <dgm:cxn modelId="{D6647FD1-41EA-4506-8145-9F50B2ACBDFF}" type="presParOf" srcId="{FF1A82E1-13B1-4A94-A07C-7C5943EFD635}" destId="{9FC346A9-E51F-4BBD-961E-48E5BB847982}" srcOrd="0" destOrd="0" presId="urn:microsoft.com/office/officeart/2005/8/layout/hierarchy3"/>
    <dgm:cxn modelId="{A0A643FB-9645-44DF-8115-E2FB7D8818E7}" type="presParOf" srcId="{9FC346A9-E51F-4BBD-961E-48E5BB847982}" destId="{329568BD-120B-4353-BF59-80C0828F1690}" srcOrd="0" destOrd="0" presId="urn:microsoft.com/office/officeart/2005/8/layout/hierarchy3"/>
    <dgm:cxn modelId="{C45DF4B9-E468-4CF0-86A1-CDA4AFDE52B8}" type="presParOf" srcId="{329568BD-120B-4353-BF59-80C0828F1690}" destId="{E1C725C0-624C-443B-8C35-C335E0960802}" srcOrd="0" destOrd="0" presId="urn:microsoft.com/office/officeart/2005/8/layout/hierarchy3"/>
    <dgm:cxn modelId="{3DF0BF8A-ACF4-44E6-9A80-071C8DC9880E}" type="presParOf" srcId="{329568BD-120B-4353-BF59-80C0828F1690}" destId="{9AB4A19E-C458-475C-A5A2-82FA062B4108}" srcOrd="1" destOrd="0" presId="urn:microsoft.com/office/officeart/2005/8/layout/hierarchy3"/>
    <dgm:cxn modelId="{E55A2182-3560-4BE2-840F-553E2CB91E16}" type="presParOf" srcId="{9FC346A9-E51F-4BBD-961E-48E5BB847982}" destId="{63ECF534-6F9C-4512-85D2-84CFC7341BF7}" srcOrd="1" destOrd="0" presId="urn:microsoft.com/office/officeart/2005/8/layout/hierarchy3"/>
    <dgm:cxn modelId="{AE4D7E38-1ABE-4D88-A514-E0CEF501D788}" type="presParOf" srcId="{63ECF534-6F9C-4512-85D2-84CFC7341BF7}" destId="{A48C73EA-EC49-44A4-A7E1-EFACEF68F5C2}" srcOrd="0" destOrd="0" presId="urn:microsoft.com/office/officeart/2005/8/layout/hierarchy3"/>
    <dgm:cxn modelId="{B7170011-A682-46CB-8A59-E25898FB729A}" type="presParOf" srcId="{63ECF534-6F9C-4512-85D2-84CFC7341BF7}" destId="{00AE6072-E913-4B67-BE81-F17C9D3B2385}" srcOrd="1" destOrd="0" presId="urn:microsoft.com/office/officeart/2005/8/layout/hierarchy3"/>
    <dgm:cxn modelId="{E56348C2-B4DC-4391-A97C-24DCA0B45336}" type="presParOf" srcId="{63ECF534-6F9C-4512-85D2-84CFC7341BF7}" destId="{4A369E7C-6FEB-44BC-B693-FB3102FED9D1}" srcOrd="2" destOrd="0" presId="urn:microsoft.com/office/officeart/2005/8/layout/hierarchy3"/>
    <dgm:cxn modelId="{0CCC87B3-1B38-477C-8300-4BF365A0369C}" type="presParOf" srcId="{63ECF534-6F9C-4512-85D2-84CFC7341BF7}" destId="{BB55D0B9-2A6B-4501-B53B-1E47D3315225}" srcOrd="3" destOrd="0" presId="urn:microsoft.com/office/officeart/2005/8/layout/hierarchy3"/>
    <dgm:cxn modelId="{94D15DCD-9236-46EE-93D1-BE5AA22FC40E}" type="presParOf" srcId="{63ECF534-6F9C-4512-85D2-84CFC7341BF7}" destId="{08FEEA55-82E9-4458-B50C-84924E4D6F36}" srcOrd="4" destOrd="0" presId="urn:microsoft.com/office/officeart/2005/8/layout/hierarchy3"/>
    <dgm:cxn modelId="{8A57CE4B-7F68-40C4-84FD-3538BAA94ADB}" type="presParOf" srcId="{63ECF534-6F9C-4512-85D2-84CFC7341BF7}" destId="{C9D087AD-F575-4774-8560-D40E1640453A}" srcOrd="5" destOrd="0" presId="urn:microsoft.com/office/officeart/2005/8/layout/hierarchy3"/>
    <dgm:cxn modelId="{8559A5DE-A16F-43C9-BA7B-F418DAAECCF1}" type="presParOf" srcId="{63ECF534-6F9C-4512-85D2-84CFC7341BF7}" destId="{01CCB557-558A-4712-87C2-AD34DE94BA3B}" srcOrd="6" destOrd="0" presId="urn:microsoft.com/office/officeart/2005/8/layout/hierarchy3"/>
    <dgm:cxn modelId="{C3C199B3-6316-40AF-8D6C-B2B9344CAEAA}" type="presParOf" srcId="{63ECF534-6F9C-4512-85D2-84CFC7341BF7}" destId="{4B0D4F02-6E94-45A1-9C40-2146F881F704}"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9908716-BE07-488A-AFFD-079A35A127D9}" type="doc">
      <dgm:prSet loTypeId="urn:microsoft.com/office/officeart/2005/8/layout/hierarchy3" loCatId="list" qsTypeId="urn:microsoft.com/office/officeart/2005/8/quickstyle/simple5" qsCatId="simple" csTypeId="urn:microsoft.com/office/officeart/2005/8/colors/colorful4" csCatId="colorful" phldr="1"/>
      <dgm:spPr/>
      <dgm:t>
        <a:bodyPr/>
        <a:lstStyle/>
        <a:p>
          <a:endParaRPr lang="ru-RU"/>
        </a:p>
      </dgm:t>
    </dgm:pt>
    <dgm:pt modelId="{CBE1F795-918E-44A7-BAC3-180EBC7BD5F3}">
      <dgm:prSet phldrT="[Текст]" custT="1"/>
      <dgm:spPr>
        <a:solidFill>
          <a:srgbClr val="7030A0"/>
        </a:solidFill>
      </dgm:spPr>
      <dgm:t>
        <a:bodyPr/>
        <a:lstStyle/>
        <a:p>
          <a:pPr algn="ctr"/>
          <a:r>
            <a:rPr lang="uk-UA" sz="1400" dirty="0"/>
            <a:t>Завдання:</a:t>
          </a:r>
          <a:endParaRPr lang="ru-RU" sz="1400" dirty="0"/>
        </a:p>
      </dgm:t>
    </dgm:pt>
    <dgm:pt modelId="{AC6C907C-AA50-46CF-975B-96E96C1B532C}" type="parTrans" cxnId="{395E97A3-952D-42DF-B4E7-0D8AA8C42CF5}">
      <dgm:prSet/>
      <dgm:spPr/>
      <dgm:t>
        <a:bodyPr/>
        <a:lstStyle/>
        <a:p>
          <a:pPr algn="l"/>
          <a:endParaRPr lang="ru-RU" sz="1400"/>
        </a:p>
      </dgm:t>
    </dgm:pt>
    <dgm:pt modelId="{406418DF-21D4-41EE-B4FF-12CD500BF27B}" type="sibTrans" cxnId="{395E97A3-952D-42DF-B4E7-0D8AA8C42CF5}">
      <dgm:prSet/>
      <dgm:spPr/>
      <dgm:t>
        <a:bodyPr/>
        <a:lstStyle/>
        <a:p>
          <a:pPr algn="l"/>
          <a:endParaRPr lang="ru-RU" sz="1400"/>
        </a:p>
      </dgm:t>
    </dgm:pt>
    <dgm:pt modelId="{39605FBA-E5E3-4A51-AB64-FCEE2EAF99F2}">
      <dgm:prSet phldrT="[Текст]" custT="1"/>
      <dgm:spPr/>
      <dgm:t>
        <a:bodyPr/>
        <a:lstStyle/>
        <a:p>
          <a:pPr algn="l"/>
          <a:r>
            <a:rPr lang="uk-UA" sz="1400" dirty="0"/>
            <a:t>сприяння членам центру в їх становленні як національно свідомих, духовно і фізично розвинутих громадян</a:t>
          </a:r>
          <a:endParaRPr lang="ru-RU" sz="1400" dirty="0"/>
        </a:p>
      </dgm:t>
    </dgm:pt>
    <dgm:pt modelId="{6C3FA141-C2E9-43DB-81F4-8CFD38EB631E}" type="parTrans" cxnId="{1CED212F-4517-48C0-AA68-4E73A153AD24}">
      <dgm:prSet/>
      <dgm:spPr/>
      <dgm:t>
        <a:bodyPr/>
        <a:lstStyle/>
        <a:p>
          <a:pPr algn="l"/>
          <a:endParaRPr lang="ru-RU" sz="1400"/>
        </a:p>
      </dgm:t>
    </dgm:pt>
    <dgm:pt modelId="{4A854128-DA28-4E7E-8C2F-FE3CD8655605}" type="sibTrans" cxnId="{1CED212F-4517-48C0-AA68-4E73A153AD24}">
      <dgm:prSet/>
      <dgm:spPr/>
      <dgm:t>
        <a:bodyPr/>
        <a:lstStyle/>
        <a:p>
          <a:pPr algn="l"/>
          <a:endParaRPr lang="ru-RU" sz="1400"/>
        </a:p>
      </dgm:t>
    </dgm:pt>
    <dgm:pt modelId="{E4EB9382-CB62-43F6-B4EC-67D393F3A41F}">
      <dgm:prSet phldrT="[Текст]" custT="1"/>
      <dgm:spPr/>
      <dgm:t>
        <a:bodyPr/>
        <a:lstStyle/>
        <a:p>
          <a:pPr algn="l"/>
          <a:r>
            <a:rPr lang="uk-UA" sz="1400" dirty="0"/>
            <a:t>сприяння реалізації державної та місцевої державної молодіжної політики</a:t>
          </a:r>
          <a:endParaRPr lang="ru-RU" sz="1400" dirty="0"/>
        </a:p>
      </dgm:t>
    </dgm:pt>
    <dgm:pt modelId="{DFEA84AC-66CB-41E0-A80A-15E3CD72CE43}" type="parTrans" cxnId="{5CB210B9-B1B6-4B32-9A42-1DDB9AB1C3BC}">
      <dgm:prSet/>
      <dgm:spPr/>
      <dgm:t>
        <a:bodyPr/>
        <a:lstStyle/>
        <a:p>
          <a:pPr algn="l"/>
          <a:endParaRPr lang="ru-RU" sz="1400"/>
        </a:p>
      </dgm:t>
    </dgm:pt>
    <dgm:pt modelId="{A6FC38E1-7B51-483B-9620-3E5088F4E612}" type="sibTrans" cxnId="{5CB210B9-B1B6-4B32-9A42-1DDB9AB1C3BC}">
      <dgm:prSet/>
      <dgm:spPr/>
      <dgm:t>
        <a:bodyPr/>
        <a:lstStyle/>
        <a:p>
          <a:pPr algn="l"/>
          <a:endParaRPr lang="ru-RU" sz="1400"/>
        </a:p>
      </dgm:t>
    </dgm:pt>
    <dgm:pt modelId="{44B82E36-FEB7-4B85-B08C-CA084BC96991}">
      <dgm:prSet phldrT="[Текст]" custT="1"/>
      <dgm:spPr/>
      <dgm:t>
        <a:bodyPr/>
        <a:lstStyle/>
        <a:p>
          <a:pPr algn="l"/>
          <a:r>
            <a:rPr lang="uk-UA" sz="1400" dirty="0"/>
            <a:t>пропаганда здорового способу життя та проведення оздоровчої та екологічної діяльності</a:t>
          </a:r>
        </a:p>
      </dgm:t>
    </dgm:pt>
    <dgm:pt modelId="{161D25B4-92C6-4EEE-A981-0F9BA7F0E8B5}" type="parTrans" cxnId="{56C158D6-35E8-4BA8-9B2D-E66AF39749EB}">
      <dgm:prSet/>
      <dgm:spPr/>
      <dgm:t>
        <a:bodyPr/>
        <a:lstStyle/>
        <a:p>
          <a:pPr algn="l"/>
          <a:endParaRPr lang="ru-RU" sz="1400"/>
        </a:p>
      </dgm:t>
    </dgm:pt>
    <dgm:pt modelId="{7EB6FD9A-BE66-46A6-B184-EDD201FE3975}" type="sibTrans" cxnId="{56C158D6-35E8-4BA8-9B2D-E66AF39749EB}">
      <dgm:prSet/>
      <dgm:spPr/>
      <dgm:t>
        <a:bodyPr/>
        <a:lstStyle/>
        <a:p>
          <a:pPr algn="l"/>
          <a:endParaRPr lang="ru-RU" sz="1400"/>
        </a:p>
      </dgm:t>
    </dgm:pt>
    <dgm:pt modelId="{4D778F9D-C9AE-4588-9856-7F43C26B374E}">
      <dgm:prSet phldrT="[Текст]" custT="1"/>
      <dgm:spPr/>
      <dgm:t>
        <a:bodyPr/>
        <a:lstStyle/>
        <a:p>
          <a:pPr algn="l"/>
          <a:r>
            <a:rPr lang="uk-UA" sz="1400" dirty="0"/>
            <a:t>участь у підготовці та прийнятті рішень з питань державної та місцевої політики щодо молоді</a:t>
          </a:r>
        </a:p>
      </dgm:t>
    </dgm:pt>
    <dgm:pt modelId="{1D55D5D4-3D3F-4936-ABBC-BBF494EC9357}" type="parTrans" cxnId="{CF9026B3-4E73-4191-A31E-94F8C678C9DF}">
      <dgm:prSet/>
      <dgm:spPr/>
      <dgm:t>
        <a:bodyPr/>
        <a:lstStyle/>
        <a:p>
          <a:pPr algn="l"/>
          <a:endParaRPr lang="ru-RU" sz="1400"/>
        </a:p>
      </dgm:t>
    </dgm:pt>
    <dgm:pt modelId="{68DFEBDE-56B4-4F8E-A63F-7BD7FD399FB7}" type="sibTrans" cxnId="{CF9026B3-4E73-4191-A31E-94F8C678C9DF}">
      <dgm:prSet/>
      <dgm:spPr/>
      <dgm:t>
        <a:bodyPr/>
        <a:lstStyle/>
        <a:p>
          <a:pPr algn="l"/>
          <a:endParaRPr lang="ru-RU" sz="1400"/>
        </a:p>
      </dgm:t>
    </dgm:pt>
    <dgm:pt modelId="{FF1A82E1-13B1-4A94-A07C-7C5943EFD635}" type="pres">
      <dgm:prSet presAssocID="{79908716-BE07-488A-AFFD-079A35A127D9}" presName="diagram" presStyleCnt="0">
        <dgm:presLayoutVars>
          <dgm:chPref val="1"/>
          <dgm:dir/>
          <dgm:animOne val="branch"/>
          <dgm:animLvl val="lvl"/>
          <dgm:resizeHandles/>
        </dgm:presLayoutVars>
      </dgm:prSet>
      <dgm:spPr/>
    </dgm:pt>
    <dgm:pt modelId="{9FC346A9-E51F-4BBD-961E-48E5BB847982}" type="pres">
      <dgm:prSet presAssocID="{CBE1F795-918E-44A7-BAC3-180EBC7BD5F3}" presName="root" presStyleCnt="0"/>
      <dgm:spPr/>
    </dgm:pt>
    <dgm:pt modelId="{329568BD-120B-4353-BF59-80C0828F1690}" type="pres">
      <dgm:prSet presAssocID="{CBE1F795-918E-44A7-BAC3-180EBC7BD5F3}" presName="rootComposite" presStyleCnt="0"/>
      <dgm:spPr/>
    </dgm:pt>
    <dgm:pt modelId="{E1C725C0-624C-443B-8C35-C335E0960802}" type="pres">
      <dgm:prSet presAssocID="{CBE1F795-918E-44A7-BAC3-180EBC7BD5F3}" presName="rootText" presStyleLbl="node1" presStyleIdx="0" presStyleCnt="1" custScaleY="37485"/>
      <dgm:spPr/>
    </dgm:pt>
    <dgm:pt modelId="{9AB4A19E-C458-475C-A5A2-82FA062B4108}" type="pres">
      <dgm:prSet presAssocID="{CBE1F795-918E-44A7-BAC3-180EBC7BD5F3}" presName="rootConnector" presStyleLbl="node1" presStyleIdx="0" presStyleCnt="1"/>
      <dgm:spPr/>
    </dgm:pt>
    <dgm:pt modelId="{63ECF534-6F9C-4512-85D2-84CFC7341BF7}" type="pres">
      <dgm:prSet presAssocID="{CBE1F795-918E-44A7-BAC3-180EBC7BD5F3}" presName="childShape" presStyleCnt="0"/>
      <dgm:spPr/>
    </dgm:pt>
    <dgm:pt modelId="{A48C73EA-EC49-44A4-A7E1-EFACEF68F5C2}" type="pres">
      <dgm:prSet presAssocID="{6C3FA141-C2E9-43DB-81F4-8CFD38EB631E}" presName="Name13" presStyleLbl="parChTrans1D2" presStyleIdx="0" presStyleCnt="4"/>
      <dgm:spPr/>
    </dgm:pt>
    <dgm:pt modelId="{00AE6072-E913-4B67-BE81-F17C9D3B2385}" type="pres">
      <dgm:prSet presAssocID="{39605FBA-E5E3-4A51-AB64-FCEE2EAF99F2}" presName="childText" presStyleLbl="bgAcc1" presStyleIdx="0" presStyleCnt="4" custScaleX="238664" custScaleY="43143">
        <dgm:presLayoutVars>
          <dgm:bulletEnabled val="1"/>
        </dgm:presLayoutVars>
      </dgm:prSet>
      <dgm:spPr/>
    </dgm:pt>
    <dgm:pt modelId="{4A369E7C-6FEB-44BC-B693-FB3102FED9D1}" type="pres">
      <dgm:prSet presAssocID="{DFEA84AC-66CB-41E0-A80A-15E3CD72CE43}" presName="Name13" presStyleLbl="parChTrans1D2" presStyleIdx="1" presStyleCnt="4"/>
      <dgm:spPr/>
    </dgm:pt>
    <dgm:pt modelId="{BB55D0B9-2A6B-4501-B53B-1E47D3315225}" type="pres">
      <dgm:prSet presAssocID="{E4EB9382-CB62-43F6-B4EC-67D393F3A41F}" presName="childText" presStyleLbl="bgAcc1" presStyleIdx="1" presStyleCnt="4" custScaleX="238664" custScaleY="43143">
        <dgm:presLayoutVars>
          <dgm:bulletEnabled val="1"/>
        </dgm:presLayoutVars>
      </dgm:prSet>
      <dgm:spPr/>
    </dgm:pt>
    <dgm:pt modelId="{08FEEA55-82E9-4458-B50C-84924E4D6F36}" type="pres">
      <dgm:prSet presAssocID="{161D25B4-92C6-4EEE-A981-0F9BA7F0E8B5}" presName="Name13" presStyleLbl="parChTrans1D2" presStyleIdx="2" presStyleCnt="4"/>
      <dgm:spPr/>
    </dgm:pt>
    <dgm:pt modelId="{C9D087AD-F575-4774-8560-D40E1640453A}" type="pres">
      <dgm:prSet presAssocID="{44B82E36-FEB7-4B85-B08C-CA084BC96991}" presName="childText" presStyleLbl="bgAcc1" presStyleIdx="2" presStyleCnt="4" custScaleX="238664" custScaleY="43143">
        <dgm:presLayoutVars>
          <dgm:bulletEnabled val="1"/>
        </dgm:presLayoutVars>
      </dgm:prSet>
      <dgm:spPr/>
    </dgm:pt>
    <dgm:pt modelId="{01CCB557-558A-4712-87C2-AD34DE94BA3B}" type="pres">
      <dgm:prSet presAssocID="{1D55D5D4-3D3F-4936-ABBC-BBF494EC9357}" presName="Name13" presStyleLbl="parChTrans1D2" presStyleIdx="3" presStyleCnt="4"/>
      <dgm:spPr/>
    </dgm:pt>
    <dgm:pt modelId="{4B0D4F02-6E94-45A1-9C40-2146F881F704}" type="pres">
      <dgm:prSet presAssocID="{4D778F9D-C9AE-4588-9856-7F43C26B374E}" presName="childText" presStyleLbl="bgAcc1" presStyleIdx="3" presStyleCnt="4" custScaleX="238664" custScaleY="43143">
        <dgm:presLayoutVars>
          <dgm:bulletEnabled val="1"/>
        </dgm:presLayoutVars>
      </dgm:prSet>
      <dgm:spPr/>
    </dgm:pt>
  </dgm:ptLst>
  <dgm:cxnLst>
    <dgm:cxn modelId="{A9939004-B727-485F-8693-A2420C8A1F9A}" type="presOf" srcId="{6C3FA141-C2E9-43DB-81F4-8CFD38EB631E}" destId="{A48C73EA-EC49-44A4-A7E1-EFACEF68F5C2}" srcOrd="0" destOrd="0" presId="urn:microsoft.com/office/officeart/2005/8/layout/hierarchy3"/>
    <dgm:cxn modelId="{090B570E-E471-4623-883E-A62C78AF7FB5}" type="presOf" srcId="{DFEA84AC-66CB-41E0-A80A-15E3CD72CE43}" destId="{4A369E7C-6FEB-44BC-B693-FB3102FED9D1}" srcOrd="0" destOrd="0" presId="urn:microsoft.com/office/officeart/2005/8/layout/hierarchy3"/>
    <dgm:cxn modelId="{3C333B17-4009-499D-93EF-CD81062A4ED9}" type="presOf" srcId="{4D778F9D-C9AE-4588-9856-7F43C26B374E}" destId="{4B0D4F02-6E94-45A1-9C40-2146F881F704}" srcOrd="0" destOrd="0" presId="urn:microsoft.com/office/officeart/2005/8/layout/hierarchy3"/>
    <dgm:cxn modelId="{1CED212F-4517-48C0-AA68-4E73A153AD24}" srcId="{CBE1F795-918E-44A7-BAC3-180EBC7BD5F3}" destId="{39605FBA-E5E3-4A51-AB64-FCEE2EAF99F2}" srcOrd="0" destOrd="0" parTransId="{6C3FA141-C2E9-43DB-81F4-8CFD38EB631E}" sibTransId="{4A854128-DA28-4E7E-8C2F-FE3CD8655605}"/>
    <dgm:cxn modelId="{55D33F41-EDE6-410E-9940-8BF0139DD251}" type="presOf" srcId="{CBE1F795-918E-44A7-BAC3-180EBC7BD5F3}" destId="{E1C725C0-624C-443B-8C35-C335E0960802}" srcOrd="0" destOrd="0" presId="urn:microsoft.com/office/officeart/2005/8/layout/hierarchy3"/>
    <dgm:cxn modelId="{D936956A-67F0-469F-82A3-FF962366D33C}" type="presOf" srcId="{161D25B4-92C6-4EEE-A981-0F9BA7F0E8B5}" destId="{08FEEA55-82E9-4458-B50C-84924E4D6F36}" srcOrd="0" destOrd="0" presId="urn:microsoft.com/office/officeart/2005/8/layout/hierarchy3"/>
    <dgm:cxn modelId="{6794A48E-E00A-4798-B564-B187D2C64EB4}" type="presOf" srcId="{44B82E36-FEB7-4B85-B08C-CA084BC96991}" destId="{C9D087AD-F575-4774-8560-D40E1640453A}" srcOrd="0" destOrd="0" presId="urn:microsoft.com/office/officeart/2005/8/layout/hierarchy3"/>
    <dgm:cxn modelId="{0679A39A-E701-4F55-9E7A-B772C5C05BD9}" type="presOf" srcId="{CBE1F795-918E-44A7-BAC3-180EBC7BD5F3}" destId="{9AB4A19E-C458-475C-A5A2-82FA062B4108}" srcOrd="1" destOrd="0" presId="urn:microsoft.com/office/officeart/2005/8/layout/hierarchy3"/>
    <dgm:cxn modelId="{D13D399C-D763-498A-A207-1A99640060B9}" type="presOf" srcId="{E4EB9382-CB62-43F6-B4EC-67D393F3A41F}" destId="{BB55D0B9-2A6B-4501-B53B-1E47D3315225}" srcOrd="0" destOrd="0" presId="urn:microsoft.com/office/officeart/2005/8/layout/hierarchy3"/>
    <dgm:cxn modelId="{395E97A3-952D-42DF-B4E7-0D8AA8C42CF5}" srcId="{79908716-BE07-488A-AFFD-079A35A127D9}" destId="{CBE1F795-918E-44A7-BAC3-180EBC7BD5F3}" srcOrd="0" destOrd="0" parTransId="{AC6C907C-AA50-46CF-975B-96E96C1B532C}" sibTransId="{406418DF-21D4-41EE-B4FF-12CD500BF27B}"/>
    <dgm:cxn modelId="{CF9026B3-4E73-4191-A31E-94F8C678C9DF}" srcId="{CBE1F795-918E-44A7-BAC3-180EBC7BD5F3}" destId="{4D778F9D-C9AE-4588-9856-7F43C26B374E}" srcOrd="3" destOrd="0" parTransId="{1D55D5D4-3D3F-4936-ABBC-BBF494EC9357}" sibTransId="{68DFEBDE-56B4-4F8E-A63F-7BD7FD399FB7}"/>
    <dgm:cxn modelId="{5CB210B9-B1B6-4B32-9A42-1DDB9AB1C3BC}" srcId="{CBE1F795-918E-44A7-BAC3-180EBC7BD5F3}" destId="{E4EB9382-CB62-43F6-B4EC-67D393F3A41F}" srcOrd="1" destOrd="0" parTransId="{DFEA84AC-66CB-41E0-A80A-15E3CD72CE43}" sibTransId="{A6FC38E1-7B51-483B-9620-3E5088F4E612}"/>
    <dgm:cxn modelId="{2EAF0FBD-05A0-403F-9E7B-747FC03AF61B}" type="presOf" srcId="{1D55D5D4-3D3F-4936-ABBC-BBF494EC9357}" destId="{01CCB557-558A-4712-87C2-AD34DE94BA3B}" srcOrd="0" destOrd="0" presId="urn:microsoft.com/office/officeart/2005/8/layout/hierarchy3"/>
    <dgm:cxn modelId="{371908C9-D944-4C0F-98E9-132FA38455B3}" type="presOf" srcId="{39605FBA-E5E3-4A51-AB64-FCEE2EAF99F2}" destId="{00AE6072-E913-4B67-BE81-F17C9D3B2385}" srcOrd="0" destOrd="0" presId="urn:microsoft.com/office/officeart/2005/8/layout/hierarchy3"/>
    <dgm:cxn modelId="{4AD520D5-BFB1-4955-8E22-9560ACD251A0}" type="presOf" srcId="{79908716-BE07-488A-AFFD-079A35A127D9}" destId="{FF1A82E1-13B1-4A94-A07C-7C5943EFD635}" srcOrd="0" destOrd="0" presId="urn:microsoft.com/office/officeart/2005/8/layout/hierarchy3"/>
    <dgm:cxn modelId="{56C158D6-35E8-4BA8-9B2D-E66AF39749EB}" srcId="{CBE1F795-918E-44A7-BAC3-180EBC7BD5F3}" destId="{44B82E36-FEB7-4B85-B08C-CA084BC96991}" srcOrd="2" destOrd="0" parTransId="{161D25B4-92C6-4EEE-A981-0F9BA7F0E8B5}" sibTransId="{7EB6FD9A-BE66-46A6-B184-EDD201FE3975}"/>
    <dgm:cxn modelId="{D6647FD1-41EA-4506-8145-9F50B2ACBDFF}" type="presParOf" srcId="{FF1A82E1-13B1-4A94-A07C-7C5943EFD635}" destId="{9FC346A9-E51F-4BBD-961E-48E5BB847982}" srcOrd="0" destOrd="0" presId="urn:microsoft.com/office/officeart/2005/8/layout/hierarchy3"/>
    <dgm:cxn modelId="{A0A643FB-9645-44DF-8115-E2FB7D8818E7}" type="presParOf" srcId="{9FC346A9-E51F-4BBD-961E-48E5BB847982}" destId="{329568BD-120B-4353-BF59-80C0828F1690}" srcOrd="0" destOrd="0" presId="urn:microsoft.com/office/officeart/2005/8/layout/hierarchy3"/>
    <dgm:cxn modelId="{C45DF4B9-E468-4CF0-86A1-CDA4AFDE52B8}" type="presParOf" srcId="{329568BD-120B-4353-BF59-80C0828F1690}" destId="{E1C725C0-624C-443B-8C35-C335E0960802}" srcOrd="0" destOrd="0" presId="urn:microsoft.com/office/officeart/2005/8/layout/hierarchy3"/>
    <dgm:cxn modelId="{3DF0BF8A-ACF4-44E6-9A80-071C8DC9880E}" type="presParOf" srcId="{329568BD-120B-4353-BF59-80C0828F1690}" destId="{9AB4A19E-C458-475C-A5A2-82FA062B4108}" srcOrd="1" destOrd="0" presId="urn:microsoft.com/office/officeart/2005/8/layout/hierarchy3"/>
    <dgm:cxn modelId="{E55A2182-3560-4BE2-840F-553E2CB91E16}" type="presParOf" srcId="{9FC346A9-E51F-4BBD-961E-48E5BB847982}" destId="{63ECF534-6F9C-4512-85D2-84CFC7341BF7}" srcOrd="1" destOrd="0" presId="urn:microsoft.com/office/officeart/2005/8/layout/hierarchy3"/>
    <dgm:cxn modelId="{AE4D7E38-1ABE-4D88-A514-E0CEF501D788}" type="presParOf" srcId="{63ECF534-6F9C-4512-85D2-84CFC7341BF7}" destId="{A48C73EA-EC49-44A4-A7E1-EFACEF68F5C2}" srcOrd="0" destOrd="0" presId="urn:microsoft.com/office/officeart/2005/8/layout/hierarchy3"/>
    <dgm:cxn modelId="{B7170011-A682-46CB-8A59-E25898FB729A}" type="presParOf" srcId="{63ECF534-6F9C-4512-85D2-84CFC7341BF7}" destId="{00AE6072-E913-4B67-BE81-F17C9D3B2385}" srcOrd="1" destOrd="0" presId="urn:microsoft.com/office/officeart/2005/8/layout/hierarchy3"/>
    <dgm:cxn modelId="{E56348C2-B4DC-4391-A97C-24DCA0B45336}" type="presParOf" srcId="{63ECF534-6F9C-4512-85D2-84CFC7341BF7}" destId="{4A369E7C-6FEB-44BC-B693-FB3102FED9D1}" srcOrd="2" destOrd="0" presId="urn:microsoft.com/office/officeart/2005/8/layout/hierarchy3"/>
    <dgm:cxn modelId="{0CCC87B3-1B38-477C-8300-4BF365A0369C}" type="presParOf" srcId="{63ECF534-6F9C-4512-85D2-84CFC7341BF7}" destId="{BB55D0B9-2A6B-4501-B53B-1E47D3315225}" srcOrd="3" destOrd="0" presId="urn:microsoft.com/office/officeart/2005/8/layout/hierarchy3"/>
    <dgm:cxn modelId="{94D15DCD-9236-46EE-93D1-BE5AA22FC40E}" type="presParOf" srcId="{63ECF534-6F9C-4512-85D2-84CFC7341BF7}" destId="{08FEEA55-82E9-4458-B50C-84924E4D6F36}" srcOrd="4" destOrd="0" presId="urn:microsoft.com/office/officeart/2005/8/layout/hierarchy3"/>
    <dgm:cxn modelId="{8A57CE4B-7F68-40C4-84FD-3538BAA94ADB}" type="presParOf" srcId="{63ECF534-6F9C-4512-85D2-84CFC7341BF7}" destId="{C9D087AD-F575-4774-8560-D40E1640453A}" srcOrd="5" destOrd="0" presId="urn:microsoft.com/office/officeart/2005/8/layout/hierarchy3"/>
    <dgm:cxn modelId="{8559A5DE-A16F-43C9-BA7B-F418DAAECCF1}" type="presParOf" srcId="{63ECF534-6F9C-4512-85D2-84CFC7341BF7}" destId="{01CCB557-558A-4712-87C2-AD34DE94BA3B}" srcOrd="6" destOrd="0" presId="urn:microsoft.com/office/officeart/2005/8/layout/hierarchy3"/>
    <dgm:cxn modelId="{C3C199B3-6316-40AF-8D6C-B2B9344CAEAA}" type="presParOf" srcId="{63ECF534-6F9C-4512-85D2-84CFC7341BF7}" destId="{4B0D4F02-6E94-45A1-9C40-2146F881F704}" srcOrd="7"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D05553-6313-4973-AF6D-702CCB148128}"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ru-RU"/>
        </a:p>
      </dgm:t>
    </dgm:pt>
    <dgm:pt modelId="{1056B1FF-1E0F-412C-A7D4-4A1CCB13D289}">
      <dgm:prSet phldrT="[Текст]" custT="1"/>
      <dgm:spPr/>
      <dgm:t>
        <a:bodyPr/>
        <a:lstStyle/>
        <a:p>
          <a:r>
            <a:rPr lang="uk-UA" sz="2000" dirty="0"/>
            <a:t>Університет Адама Міцкевича м. Познань (Республіка Польща) за напрямом підготовки «091 Біологія»; </a:t>
          </a:r>
          <a:endParaRPr lang="ru-RU" sz="2000" dirty="0"/>
        </a:p>
      </dgm:t>
    </dgm:pt>
    <dgm:pt modelId="{58B97F9E-AC5D-42E7-A9E1-BBC302CB3C78}" type="parTrans" cxnId="{6047285C-8820-45B3-823E-BE0308D10356}">
      <dgm:prSet/>
      <dgm:spPr/>
      <dgm:t>
        <a:bodyPr/>
        <a:lstStyle/>
        <a:p>
          <a:endParaRPr lang="ru-RU"/>
        </a:p>
      </dgm:t>
    </dgm:pt>
    <dgm:pt modelId="{F7ED13CB-51E1-4CAE-A77A-6611471E8646}" type="sibTrans" cxnId="{6047285C-8820-45B3-823E-BE0308D10356}">
      <dgm:prSet/>
      <dgm:spPr/>
      <dgm:t>
        <a:bodyPr/>
        <a:lstStyle/>
        <a:p>
          <a:endParaRPr lang="ru-RU"/>
        </a:p>
      </dgm:t>
    </dgm:pt>
    <dgm:pt modelId="{43BD8064-9FF5-4C1C-BBFE-D5BC1F3D38BA}">
      <dgm:prSet phldrT="[Текст]" custT="1"/>
      <dgm:spPr/>
      <dgm:t>
        <a:bodyPr/>
        <a:lstStyle/>
        <a:p>
          <a:r>
            <a:rPr lang="uk-UA" sz="2000" dirty="0"/>
            <a:t>Університет Отто Фрідріха м. </a:t>
          </a:r>
          <a:r>
            <a:rPr lang="uk-UA" sz="2000" dirty="0" err="1"/>
            <a:t>Бамберг</a:t>
          </a:r>
          <a:r>
            <a:rPr lang="uk-UA" sz="2000" dirty="0"/>
            <a:t> (Німеччина) за напрямом підготовки 035.041 Філологія (германські мови та літератури (переклад</a:t>
          </a:r>
          <a:r>
            <a:rPr lang="en-US" sz="2000" dirty="0"/>
            <a:t> </a:t>
          </a:r>
          <a:r>
            <a:rPr lang="uk-UA" sz="2000" dirty="0"/>
            <a:t>включно), перша – англійська);  </a:t>
          </a:r>
          <a:endParaRPr lang="ru-RU" sz="2000" dirty="0"/>
        </a:p>
      </dgm:t>
    </dgm:pt>
    <dgm:pt modelId="{13300501-58B1-4F23-A43C-0009C73BF0C1}" type="parTrans" cxnId="{6E36744D-BB4D-4E81-BE10-193BCC1DBE9F}">
      <dgm:prSet/>
      <dgm:spPr/>
      <dgm:t>
        <a:bodyPr/>
        <a:lstStyle/>
        <a:p>
          <a:endParaRPr lang="ru-RU"/>
        </a:p>
      </dgm:t>
    </dgm:pt>
    <dgm:pt modelId="{42809FE1-7B18-4210-A534-73D10286B041}" type="sibTrans" cxnId="{6E36744D-BB4D-4E81-BE10-193BCC1DBE9F}">
      <dgm:prSet/>
      <dgm:spPr/>
      <dgm:t>
        <a:bodyPr/>
        <a:lstStyle/>
        <a:p>
          <a:endParaRPr lang="ru-RU"/>
        </a:p>
      </dgm:t>
    </dgm:pt>
    <dgm:pt modelId="{69C4AE14-CD49-44E2-8DFC-67173653FE04}">
      <dgm:prSet phldrT="[Текст]" custT="1"/>
      <dgm:spPr>
        <a:solidFill>
          <a:srgbClr val="FF0066"/>
        </a:solidFill>
      </dgm:spPr>
      <dgm:t>
        <a:bodyPr/>
        <a:lstStyle/>
        <a:p>
          <a:r>
            <a:rPr lang="uk-UA" sz="2000" dirty="0"/>
            <a:t>Університет </a:t>
          </a:r>
          <a:r>
            <a:rPr lang="uk-UA" sz="2000" dirty="0" err="1"/>
            <a:t>Альпен-Адрія</a:t>
          </a:r>
          <a:r>
            <a:rPr lang="uk-UA" sz="2000" dirty="0"/>
            <a:t> м. </a:t>
          </a:r>
          <a:r>
            <a:rPr lang="uk-UA" sz="2000" dirty="0" err="1"/>
            <a:t>Клагенфурт</a:t>
          </a:r>
          <a:r>
            <a:rPr lang="uk-UA" sz="2000" dirty="0"/>
            <a:t> (Республіка Австрія).</a:t>
          </a:r>
          <a:endParaRPr lang="ru-RU" sz="2000" dirty="0"/>
        </a:p>
      </dgm:t>
    </dgm:pt>
    <dgm:pt modelId="{5CEEF71E-1E81-46D7-8A15-A89077D41351}" type="parTrans" cxnId="{ABDC0971-1F6A-495E-9D1A-96B4D97014FF}">
      <dgm:prSet/>
      <dgm:spPr/>
      <dgm:t>
        <a:bodyPr/>
        <a:lstStyle/>
        <a:p>
          <a:endParaRPr lang="ru-RU"/>
        </a:p>
      </dgm:t>
    </dgm:pt>
    <dgm:pt modelId="{58F39179-BD8D-488F-AF86-86A2F54D8923}" type="sibTrans" cxnId="{ABDC0971-1F6A-495E-9D1A-96B4D97014FF}">
      <dgm:prSet/>
      <dgm:spPr/>
      <dgm:t>
        <a:bodyPr/>
        <a:lstStyle/>
        <a:p>
          <a:endParaRPr lang="ru-RU"/>
        </a:p>
      </dgm:t>
    </dgm:pt>
    <dgm:pt modelId="{F3DB9AD7-6C8A-4B95-93CD-359CCD2E4119}" type="pres">
      <dgm:prSet presAssocID="{DCD05553-6313-4973-AF6D-702CCB148128}" presName="Name0" presStyleCnt="0">
        <dgm:presLayoutVars>
          <dgm:chMax val="7"/>
          <dgm:chPref val="7"/>
          <dgm:dir/>
        </dgm:presLayoutVars>
      </dgm:prSet>
      <dgm:spPr/>
    </dgm:pt>
    <dgm:pt modelId="{A39FA697-50CA-4F8C-8818-16AFD47D1F7B}" type="pres">
      <dgm:prSet presAssocID="{DCD05553-6313-4973-AF6D-702CCB148128}" presName="Name1" presStyleCnt="0"/>
      <dgm:spPr/>
    </dgm:pt>
    <dgm:pt modelId="{EA6D3EF2-AC54-4815-9745-354B21051E0E}" type="pres">
      <dgm:prSet presAssocID="{DCD05553-6313-4973-AF6D-702CCB148128}" presName="cycle" presStyleCnt="0"/>
      <dgm:spPr/>
    </dgm:pt>
    <dgm:pt modelId="{3D297EDF-1866-4E09-A8AA-873C98F0BA5F}" type="pres">
      <dgm:prSet presAssocID="{DCD05553-6313-4973-AF6D-702CCB148128}" presName="srcNode" presStyleLbl="node1" presStyleIdx="0" presStyleCnt="3"/>
      <dgm:spPr/>
    </dgm:pt>
    <dgm:pt modelId="{14EDBD03-DED9-4CC7-8D0A-53CD4B5A2818}" type="pres">
      <dgm:prSet presAssocID="{DCD05553-6313-4973-AF6D-702CCB148128}" presName="conn" presStyleLbl="parChTrans1D2" presStyleIdx="0" presStyleCnt="1"/>
      <dgm:spPr/>
    </dgm:pt>
    <dgm:pt modelId="{C7A83991-CFF4-4641-B1C7-F69F6A3B4379}" type="pres">
      <dgm:prSet presAssocID="{DCD05553-6313-4973-AF6D-702CCB148128}" presName="extraNode" presStyleLbl="node1" presStyleIdx="0" presStyleCnt="3"/>
      <dgm:spPr/>
    </dgm:pt>
    <dgm:pt modelId="{026560E3-DDCC-472C-95B2-EDDCD8C9A088}" type="pres">
      <dgm:prSet presAssocID="{DCD05553-6313-4973-AF6D-702CCB148128}" presName="dstNode" presStyleLbl="node1" presStyleIdx="0" presStyleCnt="3"/>
      <dgm:spPr/>
    </dgm:pt>
    <dgm:pt modelId="{EB1E128E-2200-4ECF-AED0-9673FFFFCC48}" type="pres">
      <dgm:prSet presAssocID="{1056B1FF-1E0F-412C-A7D4-4A1CCB13D289}" presName="text_1" presStyleLbl="node1" presStyleIdx="0" presStyleCnt="3">
        <dgm:presLayoutVars>
          <dgm:bulletEnabled val="1"/>
        </dgm:presLayoutVars>
      </dgm:prSet>
      <dgm:spPr/>
    </dgm:pt>
    <dgm:pt modelId="{79114120-F496-4726-BF22-518A63EF360F}" type="pres">
      <dgm:prSet presAssocID="{1056B1FF-1E0F-412C-A7D4-4A1CCB13D289}" presName="accent_1" presStyleCnt="0"/>
      <dgm:spPr/>
    </dgm:pt>
    <dgm:pt modelId="{8EEA156D-D3FD-4234-9219-5C86E6BE2FCC}" type="pres">
      <dgm:prSet presAssocID="{1056B1FF-1E0F-412C-A7D4-4A1CCB13D289}" presName="accentRepeatNode" presStyleLbl="solidFgAcc1" presStyleIdx="0" presStyleCnt="3"/>
      <dgm:spPr/>
    </dgm:pt>
    <dgm:pt modelId="{A21AE94C-EFB8-4C5D-985B-4C8F4575AE55}" type="pres">
      <dgm:prSet presAssocID="{43BD8064-9FF5-4C1C-BBFE-D5BC1F3D38BA}" presName="text_2" presStyleLbl="node1" presStyleIdx="1" presStyleCnt="3">
        <dgm:presLayoutVars>
          <dgm:bulletEnabled val="1"/>
        </dgm:presLayoutVars>
      </dgm:prSet>
      <dgm:spPr/>
    </dgm:pt>
    <dgm:pt modelId="{36B9807F-DFFD-42EA-8AAB-EAEB7F32D8B5}" type="pres">
      <dgm:prSet presAssocID="{43BD8064-9FF5-4C1C-BBFE-D5BC1F3D38BA}" presName="accent_2" presStyleCnt="0"/>
      <dgm:spPr/>
    </dgm:pt>
    <dgm:pt modelId="{7E19C4A8-E9B7-4808-A9B4-A3BA3759C8E3}" type="pres">
      <dgm:prSet presAssocID="{43BD8064-9FF5-4C1C-BBFE-D5BC1F3D38BA}" presName="accentRepeatNode" presStyleLbl="solidFgAcc1" presStyleIdx="1" presStyleCnt="3"/>
      <dgm:spPr/>
    </dgm:pt>
    <dgm:pt modelId="{F373AF8F-D9BF-45B6-8EA9-7B76B14B25D9}" type="pres">
      <dgm:prSet presAssocID="{69C4AE14-CD49-44E2-8DFC-67173653FE04}" presName="text_3" presStyleLbl="node1" presStyleIdx="2" presStyleCnt="3">
        <dgm:presLayoutVars>
          <dgm:bulletEnabled val="1"/>
        </dgm:presLayoutVars>
      </dgm:prSet>
      <dgm:spPr/>
    </dgm:pt>
    <dgm:pt modelId="{8FD6F9DE-3F7F-4DAA-9A56-C5683BACC1F0}" type="pres">
      <dgm:prSet presAssocID="{69C4AE14-CD49-44E2-8DFC-67173653FE04}" presName="accent_3" presStyleCnt="0"/>
      <dgm:spPr/>
    </dgm:pt>
    <dgm:pt modelId="{A96F0D1B-18F6-474B-A0DF-AAF7B8EEE96A}" type="pres">
      <dgm:prSet presAssocID="{69C4AE14-CD49-44E2-8DFC-67173653FE04}" presName="accentRepeatNode" presStyleLbl="solidFgAcc1" presStyleIdx="2" presStyleCnt="3"/>
      <dgm:spPr/>
    </dgm:pt>
  </dgm:ptLst>
  <dgm:cxnLst>
    <dgm:cxn modelId="{E5AF9411-9612-41B9-8DCA-820CEACDAE01}" type="presOf" srcId="{69C4AE14-CD49-44E2-8DFC-67173653FE04}" destId="{F373AF8F-D9BF-45B6-8EA9-7B76B14B25D9}" srcOrd="0" destOrd="0" presId="urn:microsoft.com/office/officeart/2008/layout/VerticalCurvedList"/>
    <dgm:cxn modelId="{FF7EE830-E2DD-4EA2-AEFF-67B0B02D3B17}" type="presOf" srcId="{F7ED13CB-51E1-4CAE-A77A-6611471E8646}" destId="{14EDBD03-DED9-4CC7-8D0A-53CD4B5A2818}" srcOrd="0" destOrd="0" presId="urn:microsoft.com/office/officeart/2008/layout/VerticalCurvedList"/>
    <dgm:cxn modelId="{6047285C-8820-45B3-823E-BE0308D10356}" srcId="{DCD05553-6313-4973-AF6D-702CCB148128}" destId="{1056B1FF-1E0F-412C-A7D4-4A1CCB13D289}" srcOrd="0" destOrd="0" parTransId="{58B97F9E-AC5D-42E7-A9E1-BBC302CB3C78}" sibTransId="{F7ED13CB-51E1-4CAE-A77A-6611471E8646}"/>
    <dgm:cxn modelId="{6E36744D-BB4D-4E81-BE10-193BCC1DBE9F}" srcId="{DCD05553-6313-4973-AF6D-702CCB148128}" destId="{43BD8064-9FF5-4C1C-BBFE-D5BC1F3D38BA}" srcOrd="1" destOrd="0" parTransId="{13300501-58B1-4F23-A43C-0009C73BF0C1}" sibTransId="{42809FE1-7B18-4210-A534-73D10286B041}"/>
    <dgm:cxn modelId="{ABDC0971-1F6A-495E-9D1A-96B4D97014FF}" srcId="{DCD05553-6313-4973-AF6D-702CCB148128}" destId="{69C4AE14-CD49-44E2-8DFC-67173653FE04}" srcOrd="2" destOrd="0" parTransId="{5CEEF71E-1E81-46D7-8A15-A89077D41351}" sibTransId="{58F39179-BD8D-488F-AF86-86A2F54D8923}"/>
    <dgm:cxn modelId="{45C81176-922D-4E10-B728-C03A48338CD0}" type="presOf" srcId="{1056B1FF-1E0F-412C-A7D4-4A1CCB13D289}" destId="{EB1E128E-2200-4ECF-AED0-9673FFFFCC48}" srcOrd="0" destOrd="0" presId="urn:microsoft.com/office/officeart/2008/layout/VerticalCurvedList"/>
    <dgm:cxn modelId="{6243B176-5C3D-4087-9611-B8BEE188A279}" type="presOf" srcId="{43BD8064-9FF5-4C1C-BBFE-D5BC1F3D38BA}" destId="{A21AE94C-EFB8-4C5D-985B-4C8F4575AE55}" srcOrd="0" destOrd="0" presId="urn:microsoft.com/office/officeart/2008/layout/VerticalCurvedList"/>
    <dgm:cxn modelId="{DEF35BF2-2675-4F32-B6F5-BCB0903E3C33}" type="presOf" srcId="{DCD05553-6313-4973-AF6D-702CCB148128}" destId="{F3DB9AD7-6C8A-4B95-93CD-359CCD2E4119}" srcOrd="0" destOrd="0" presId="urn:microsoft.com/office/officeart/2008/layout/VerticalCurvedList"/>
    <dgm:cxn modelId="{54FF483C-676A-415C-854E-CFC12F8C476D}" type="presParOf" srcId="{F3DB9AD7-6C8A-4B95-93CD-359CCD2E4119}" destId="{A39FA697-50CA-4F8C-8818-16AFD47D1F7B}" srcOrd="0" destOrd="0" presId="urn:microsoft.com/office/officeart/2008/layout/VerticalCurvedList"/>
    <dgm:cxn modelId="{75B30EA7-6132-42E2-B17E-FC5106C2BF5C}" type="presParOf" srcId="{A39FA697-50CA-4F8C-8818-16AFD47D1F7B}" destId="{EA6D3EF2-AC54-4815-9745-354B21051E0E}" srcOrd="0" destOrd="0" presId="urn:microsoft.com/office/officeart/2008/layout/VerticalCurvedList"/>
    <dgm:cxn modelId="{7022DE27-E40E-4BC7-B43B-B1DE8256B833}" type="presParOf" srcId="{EA6D3EF2-AC54-4815-9745-354B21051E0E}" destId="{3D297EDF-1866-4E09-A8AA-873C98F0BA5F}" srcOrd="0" destOrd="0" presId="urn:microsoft.com/office/officeart/2008/layout/VerticalCurvedList"/>
    <dgm:cxn modelId="{85A2C717-86FF-4FE5-9CDD-7B961ECCFE36}" type="presParOf" srcId="{EA6D3EF2-AC54-4815-9745-354B21051E0E}" destId="{14EDBD03-DED9-4CC7-8D0A-53CD4B5A2818}" srcOrd="1" destOrd="0" presId="urn:microsoft.com/office/officeart/2008/layout/VerticalCurvedList"/>
    <dgm:cxn modelId="{FA932079-B821-49FE-A2C7-18B1AEBB920C}" type="presParOf" srcId="{EA6D3EF2-AC54-4815-9745-354B21051E0E}" destId="{C7A83991-CFF4-4641-B1C7-F69F6A3B4379}" srcOrd="2" destOrd="0" presId="urn:microsoft.com/office/officeart/2008/layout/VerticalCurvedList"/>
    <dgm:cxn modelId="{4A499E12-DB41-48DA-A4C6-C37BF033C103}" type="presParOf" srcId="{EA6D3EF2-AC54-4815-9745-354B21051E0E}" destId="{026560E3-DDCC-472C-95B2-EDDCD8C9A088}" srcOrd="3" destOrd="0" presId="urn:microsoft.com/office/officeart/2008/layout/VerticalCurvedList"/>
    <dgm:cxn modelId="{D93B67B6-A186-458A-80CA-26872B38486F}" type="presParOf" srcId="{A39FA697-50CA-4F8C-8818-16AFD47D1F7B}" destId="{EB1E128E-2200-4ECF-AED0-9673FFFFCC48}" srcOrd="1" destOrd="0" presId="urn:microsoft.com/office/officeart/2008/layout/VerticalCurvedList"/>
    <dgm:cxn modelId="{23DB700F-0AEA-4CCB-BF7E-C4465932CFCF}" type="presParOf" srcId="{A39FA697-50CA-4F8C-8818-16AFD47D1F7B}" destId="{79114120-F496-4726-BF22-518A63EF360F}" srcOrd="2" destOrd="0" presId="urn:microsoft.com/office/officeart/2008/layout/VerticalCurvedList"/>
    <dgm:cxn modelId="{55C0D733-5971-45E4-9C2C-19D22B40064F}" type="presParOf" srcId="{79114120-F496-4726-BF22-518A63EF360F}" destId="{8EEA156D-D3FD-4234-9219-5C86E6BE2FCC}" srcOrd="0" destOrd="0" presId="urn:microsoft.com/office/officeart/2008/layout/VerticalCurvedList"/>
    <dgm:cxn modelId="{DD0AD7F8-5391-4C10-B3B6-3FCE376F6DD5}" type="presParOf" srcId="{A39FA697-50CA-4F8C-8818-16AFD47D1F7B}" destId="{A21AE94C-EFB8-4C5D-985B-4C8F4575AE55}" srcOrd="3" destOrd="0" presId="urn:microsoft.com/office/officeart/2008/layout/VerticalCurvedList"/>
    <dgm:cxn modelId="{68E59802-C694-47EB-8A06-40DCA2218BCB}" type="presParOf" srcId="{A39FA697-50CA-4F8C-8818-16AFD47D1F7B}" destId="{36B9807F-DFFD-42EA-8AAB-EAEB7F32D8B5}" srcOrd="4" destOrd="0" presId="urn:microsoft.com/office/officeart/2008/layout/VerticalCurvedList"/>
    <dgm:cxn modelId="{FCE3BE2A-6E5E-47B9-8825-D46C70424ACE}" type="presParOf" srcId="{36B9807F-DFFD-42EA-8AAB-EAEB7F32D8B5}" destId="{7E19C4A8-E9B7-4808-A9B4-A3BA3759C8E3}" srcOrd="0" destOrd="0" presId="urn:microsoft.com/office/officeart/2008/layout/VerticalCurvedList"/>
    <dgm:cxn modelId="{49DDA293-C74C-49F7-AA73-1A667E484FB2}" type="presParOf" srcId="{A39FA697-50CA-4F8C-8818-16AFD47D1F7B}" destId="{F373AF8F-D9BF-45B6-8EA9-7B76B14B25D9}" srcOrd="5" destOrd="0" presId="urn:microsoft.com/office/officeart/2008/layout/VerticalCurvedList"/>
    <dgm:cxn modelId="{109F5D58-4864-4B00-8037-FB4E1DEB72A8}" type="presParOf" srcId="{A39FA697-50CA-4F8C-8818-16AFD47D1F7B}" destId="{8FD6F9DE-3F7F-4DAA-9A56-C5683BACC1F0}" srcOrd="6" destOrd="0" presId="urn:microsoft.com/office/officeart/2008/layout/VerticalCurvedList"/>
    <dgm:cxn modelId="{DE924353-229F-4320-BC79-496EA4075D00}" type="presParOf" srcId="{8FD6F9DE-3F7F-4DAA-9A56-C5683BACC1F0}" destId="{A96F0D1B-18F6-474B-A0DF-AAF7B8EEE96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27E16B5-E94A-4D27-83C2-EA7A77D9F57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ru-RU"/>
        </a:p>
      </dgm:t>
    </dgm:pt>
    <dgm:pt modelId="{90C6B164-D16A-4B06-A144-72CAC5BE7B03}">
      <dgm:prSet phldrT="[Текст]" custT="1"/>
      <dgm:spPr/>
      <dgm:t>
        <a:bodyPr/>
        <a:lstStyle/>
        <a:p>
          <a:r>
            <a:rPr lang="ru-RU" sz="2000" dirty="0" err="1"/>
            <a:t>популяризація</a:t>
          </a:r>
          <a:r>
            <a:rPr lang="ru-RU" sz="2000" dirty="0"/>
            <a:t> </a:t>
          </a:r>
          <a:r>
            <a:rPr lang="ru-RU" sz="2000" dirty="0" err="1"/>
            <a:t>активних</a:t>
          </a:r>
          <a:r>
            <a:rPr lang="ru-RU" sz="2000" dirty="0"/>
            <a:t> </a:t>
          </a:r>
          <a:r>
            <a:rPr lang="ru-RU" sz="2000" dirty="0" err="1"/>
            <a:t>видів</a:t>
          </a:r>
          <a:r>
            <a:rPr lang="ru-RU" sz="2000" dirty="0"/>
            <a:t> туризму </a:t>
          </a:r>
          <a:r>
            <a:rPr lang="ru-RU" sz="2000" dirty="0" err="1"/>
            <a:t>серед</a:t>
          </a:r>
          <a:r>
            <a:rPr lang="ru-RU" sz="2000" dirty="0"/>
            <a:t> </a:t>
          </a:r>
          <a:r>
            <a:rPr lang="ru-RU" sz="2000" dirty="0" err="1"/>
            <a:t>мешканців</a:t>
          </a:r>
          <a:r>
            <a:rPr lang="ru-RU" sz="2000" dirty="0"/>
            <a:t> та гостей </a:t>
          </a:r>
          <a:r>
            <a:rPr lang="ru-RU" sz="2000" dirty="0" err="1"/>
            <a:t>Херсонщини</a:t>
          </a:r>
          <a:endParaRPr lang="ru-RU" sz="2000" dirty="0"/>
        </a:p>
      </dgm:t>
    </dgm:pt>
    <dgm:pt modelId="{D7C579B6-BC80-41B1-BCEA-3EBECFF4B789}" type="parTrans" cxnId="{237DAD00-3B83-4BB3-AE6A-47E7E0DEDD58}">
      <dgm:prSet/>
      <dgm:spPr/>
      <dgm:t>
        <a:bodyPr/>
        <a:lstStyle/>
        <a:p>
          <a:endParaRPr lang="ru-RU"/>
        </a:p>
      </dgm:t>
    </dgm:pt>
    <dgm:pt modelId="{A762AA5B-081A-449B-8FD8-123A534CE157}" type="sibTrans" cxnId="{237DAD00-3B83-4BB3-AE6A-47E7E0DEDD58}">
      <dgm:prSet/>
      <dgm:spPr/>
      <dgm:t>
        <a:bodyPr/>
        <a:lstStyle/>
        <a:p>
          <a:endParaRPr lang="ru-RU"/>
        </a:p>
      </dgm:t>
    </dgm:pt>
    <dgm:pt modelId="{1E4C6069-CDE3-45BD-B152-8D2634FF290D}">
      <dgm:prSet phldrT="[Текст]" custT="1"/>
      <dgm:spPr/>
      <dgm:t>
        <a:bodyPr/>
        <a:lstStyle/>
        <a:p>
          <a:r>
            <a:rPr lang="ru-RU" sz="2000" dirty="0" err="1"/>
            <a:t>оцінка</a:t>
          </a:r>
          <a:r>
            <a:rPr lang="ru-RU" sz="2000" dirty="0"/>
            <a:t> </a:t>
          </a:r>
          <a:r>
            <a:rPr lang="ru-RU" sz="2000" dirty="0" err="1"/>
            <a:t>потенційних</a:t>
          </a:r>
          <a:r>
            <a:rPr lang="ru-RU" sz="2000" dirty="0"/>
            <a:t> </a:t>
          </a:r>
          <a:r>
            <a:rPr lang="ru-RU" sz="2000" dirty="0" err="1"/>
            <a:t>туристичних</a:t>
          </a:r>
          <a:r>
            <a:rPr lang="ru-RU" sz="2000" dirty="0"/>
            <a:t> </a:t>
          </a:r>
          <a:r>
            <a:rPr lang="ru-RU" sz="2000" dirty="0" err="1"/>
            <a:t>об’єктів</a:t>
          </a:r>
          <a:r>
            <a:rPr lang="ru-RU" sz="2000" dirty="0"/>
            <a:t>, </a:t>
          </a:r>
          <a:r>
            <a:rPr lang="ru-RU" sz="2000" dirty="0" err="1"/>
            <a:t>розробка</a:t>
          </a:r>
          <a:r>
            <a:rPr lang="ru-RU" sz="2000" dirty="0"/>
            <a:t> та </a:t>
          </a:r>
          <a:r>
            <a:rPr lang="ru-RU" sz="2000" dirty="0" err="1"/>
            <a:t>систематизація</a:t>
          </a:r>
          <a:r>
            <a:rPr lang="ru-RU" sz="2000" dirty="0"/>
            <a:t> </a:t>
          </a:r>
          <a:r>
            <a:rPr lang="ru-RU" sz="2000" dirty="0" err="1"/>
            <a:t>туристично-екскурсійних</a:t>
          </a:r>
          <a:r>
            <a:rPr lang="ru-RU" sz="2000" dirty="0"/>
            <a:t> </a:t>
          </a:r>
          <a:r>
            <a:rPr lang="ru-RU" sz="2000" dirty="0" err="1"/>
            <a:t>маршрутів</a:t>
          </a:r>
          <a:r>
            <a:rPr lang="ru-RU" sz="2000" dirty="0"/>
            <a:t> з </a:t>
          </a:r>
          <a:r>
            <a:rPr lang="ru-RU" sz="2000" dirty="0" err="1"/>
            <a:t>різними</a:t>
          </a:r>
          <a:r>
            <a:rPr lang="ru-RU" sz="2000" dirty="0"/>
            <a:t> видами активного </a:t>
          </a:r>
          <a:r>
            <a:rPr lang="ru-RU" sz="2000" dirty="0" err="1"/>
            <a:t>пересування</a:t>
          </a:r>
          <a:r>
            <a:rPr lang="ru-RU" sz="2000" dirty="0"/>
            <a:t> – </a:t>
          </a:r>
          <a:r>
            <a:rPr lang="ru-RU" sz="2000" dirty="0" err="1"/>
            <a:t>пішохідним</a:t>
          </a:r>
          <a:r>
            <a:rPr lang="ru-RU" sz="2000" dirty="0"/>
            <a:t>, </a:t>
          </a:r>
          <a:r>
            <a:rPr lang="ru-RU" sz="2000" dirty="0" err="1"/>
            <a:t>велосипедним</a:t>
          </a:r>
          <a:r>
            <a:rPr lang="ru-RU" sz="2000" dirty="0"/>
            <a:t>, </a:t>
          </a:r>
          <a:r>
            <a:rPr lang="ru-RU" sz="2000" dirty="0" err="1"/>
            <a:t>водним</a:t>
          </a:r>
          <a:r>
            <a:rPr lang="ru-RU" sz="2000" dirty="0"/>
            <a:t>, </a:t>
          </a:r>
          <a:r>
            <a:rPr lang="ru-RU" sz="2000" dirty="0" err="1"/>
            <a:t>комбінованим</a:t>
          </a:r>
          <a:endParaRPr lang="ru-RU" sz="2000" dirty="0"/>
        </a:p>
      </dgm:t>
    </dgm:pt>
    <dgm:pt modelId="{277B881F-D5DD-4761-8D59-B8A6B5E28A23}" type="parTrans" cxnId="{3AED9916-38FA-499B-AA0B-B42EBD9C2A49}">
      <dgm:prSet/>
      <dgm:spPr/>
      <dgm:t>
        <a:bodyPr/>
        <a:lstStyle/>
        <a:p>
          <a:endParaRPr lang="ru-RU"/>
        </a:p>
      </dgm:t>
    </dgm:pt>
    <dgm:pt modelId="{C157A773-53ED-49DD-9F46-AD3D7705CB37}" type="sibTrans" cxnId="{3AED9916-38FA-499B-AA0B-B42EBD9C2A49}">
      <dgm:prSet/>
      <dgm:spPr/>
      <dgm:t>
        <a:bodyPr/>
        <a:lstStyle/>
        <a:p>
          <a:endParaRPr lang="ru-RU"/>
        </a:p>
      </dgm:t>
    </dgm:pt>
    <dgm:pt modelId="{DDDC5E12-224E-46E3-88AD-4E0358A3295B}">
      <dgm:prSet phldrT="[Текст]" custT="1"/>
      <dgm:spPr/>
      <dgm:t>
        <a:bodyPr/>
        <a:lstStyle/>
        <a:p>
          <a:r>
            <a:rPr lang="ru-RU" sz="2000" dirty="0" err="1"/>
            <a:t>активізація</a:t>
          </a:r>
          <a:r>
            <a:rPr lang="ru-RU" sz="2000" dirty="0"/>
            <a:t> </a:t>
          </a:r>
          <a:r>
            <a:rPr lang="ru-RU" sz="2000" dirty="0" err="1"/>
            <a:t>зусиль</a:t>
          </a:r>
          <a:r>
            <a:rPr lang="ru-RU" sz="2000" dirty="0"/>
            <a:t> </a:t>
          </a:r>
          <a:r>
            <a:rPr lang="ru-RU" sz="2000" dirty="0" err="1"/>
            <a:t>громади</a:t>
          </a:r>
          <a:r>
            <a:rPr lang="ru-RU" sz="2000" dirty="0"/>
            <a:t> </a:t>
          </a:r>
          <a:r>
            <a:rPr lang="ru-RU" sz="2000" dirty="0" err="1"/>
            <a:t>щодо</a:t>
          </a:r>
          <a:r>
            <a:rPr lang="ru-RU" sz="2000" dirty="0"/>
            <a:t> </a:t>
          </a:r>
          <a:r>
            <a:rPr lang="ru-RU" sz="2000" dirty="0" err="1"/>
            <a:t>охорони</a:t>
          </a:r>
          <a:r>
            <a:rPr lang="ru-RU" sz="2000" dirty="0"/>
            <a:t> </a:t>
          </a:r>
          <a:r>
            <a:rPr lang="ru-RU" sz="2000" dirty="0" err="1"/>
            <a:t>довкілля</a:t>
          </a:r>
          <a:r>
            <a:rPr lang="ru-RU" sz="2000" dirty="0"/>
            <a:t>, </a:t>
          </a:r>
          <a:r>
            <a:rPr lang="ru-RU" sz="2000" dirty="0" err="1"/>
            <a:t>збереження</a:t>
          </a:r>
          <a:r>
            <a:rPr lang="ru-RU" sz="2000" dirty="0"/>
            <a:t> </a:t>
          </a:r>
          <a:r>
            <a:rPr lang="ru-RU" sz="2000" dirty="0" err="1"/>
            <a:t>природної</a:t>
          </a:r>
          <a:r>
            <a:rPr lang="ru-RU" sz="2000" dirty="0"/>
            <a:t> та </a:t>
          </a:r>
          <a:r>
            <a:rPr lang="ru-RU" sz="2000" dirty="0" err="1"/>
            <a:t>культурної</a:t>
          </a:r>
          <a:r>
            <a:rPr lang="ru-RU" sz="2000" dirty="0"/>
            <a:t> </a:t>
          </a:r>
          <a:r>
            <a:rPr lang="ru-RU" sz="2000" dirty="0" err="1"/>
            <a:t>спадщини</a:t>
          </a:r>
          <a:r>
            <a:rPr lang="ru-RU" sz="2000" dirty="0"/>
            <a:t> </a:t>
          </a:r>
          <a:r>
            <a:rPr lang="ru-RU" sz="2000" dirty="0" err="1"/>
            <a:t>Херсонщини</a:t>
          </a:r>
          <a:endParaRPr lang="ru-RU" sz="2000" dirty="0"/>
        </a:p>
      </dgm:t>
    </dgm:pt>
    <dgm:pt modelId="{50C90ED2-9DC6-44FA-BF2C-5F7C0F87BEFC}" type="parTrans" cxnId="{367D74CF-AE95-4C19-8190-6FAE09DEAF76}">
      <dgm:prSet/>
      <dgm:spPr/>
      <dgm:t>
        <a:bodyPr/>
        <a:lstStyle/>
        <a:p>
          <a:endParaRPr lang="ru-RU"/>
        </a:p>
      </dgm:t>
    </dgm:pt>
    <dgm:pt modelId="{DBD6E6AE-B552-4163-8AD7-CC667F8EC34F}" type="sibTrans" cxnId="{367D74CF-AE95-4C19-8190-6FAE09DEAF76}">
      <dgm:prSet/>
      <dgm:spPr/>
      <dgm:t>
        <a:bodyPr/>
        <a:lstStyle/>
        <a:p>
          <a:endParaRPr lang="ru-RU"/>
        </a:p>
      </dgm:t>
    </dgm:pt>
    <dgm:pt modelId="{31D69B62-B14B-44B9-9308-06B002E21FCB}" type="pres">
      <dgm:prSet presAssocID="{F27E16B5-E94A-4D27-83C2-EA7A77D9F576}" presName="linear" presStyleCnt="0">
        <dgm:presLayoutVars>
          <dgm:animLvl val="lvl"/>
          <dgm:resizeHandles val="exact"/>
        </dgm:presLayoutVars>
      </dgm:prSet>
      <dgm:spPr/>
    </dgm:pt>
    <dgm:pt modelId="{65AB3486-3126-4C54-AC63-0D6A4A737091}" type="pres">
      <dgm:prSet presAssocID="{90C6B164-D16A-4B06-A144-72CAC5BE7B03}" presName="parentText" presStyleLbl="node1" presStyleIdx="0" presStyleCnt="3" custScaleY="62436">
        <dgm:presLayoutVars>
          <dgm:chMax val="0"/>
          <dgm:bulletEnabled val="1"/>
        </dgm:presLayoutVars>
      </dgm:prSet>
      <dgm:spPr/>
    </dgm:pt>
    <dgm:pt modelId="{9E2E89C3-ACAD-4ABF-9268-083F330BBCB2}" type="pres">
      <dgm:prSet presAssocID="{A762AA5B-081A-449B-8FD8-123A534CE157}" presName="spacer" presStyleCnt="0"/>
      <dgm:spPr/>
    </dgm:pt>
    <dgm:pt modelId="{5DF2A1B2-F1E9-46BB-A723-05155DB9382F}" type="pres">
      <dgm:prSet presAssocID="{1E4C6069-CDE3-45BD-B152-8D2634FF290D}" presName="parentText" presStyleLbl="node1" presStyleIdx="1" presStyleCnt="3">
        <dgm:presLayoutVars>
          <dgm:chMax val="0"/>
          <dgm:bulletEnabled val="1"/>
        </dgm:presLayoutVars>
      </dgm:prSet>
      <dgm:spPr/>
    </dgm:pt>
    <dgm:pt modelId="{C0230AA9-A135-4027-9B58-0077A5AD7AA8}" type="pres">
      <dgm:prSet presAssocID="{C157A773-53ED-49DD-9F46-AD3D7705CB37}" presName="spacer" presStyleCnt="0"/>
      <dgm:spPr/>
    </dgm:pt>
    <dgm:pt modelId="{191E0074-FC84-4701-ADEC-7BFFA9B67F22}" type="pres">
      <dgm:prSet presAssocID="{DDDC5E12-224E-46E3-88AD-4E0358A3295B}" presName="parentText" presStyleLbl="node1" presStyleIdx="2" presStyleCnt="3">
        <dgm:presLayoutVars>
          <dgm:chMax val="0"/>
          <dgm:bulletEnabled val="1"/>
        </dgm:presLayoutVars>
      </dgm:prSet>
      <dgm:spPr/>
    </dgm:pt>
  </dgm:ptLst>
  <dgm:cxnLst>
    <dgm:cxn modelId="{237DAD00-3B83-4BB3-AE6A-47E7E0DEDD58}" srcId="{F27E16B5-E94A-4D27-83C2-EA7A77D9F576}" destId="{90C6B164-D16A-4B06-A144-72CAC5BE7B03}" srcOrd="0" destOrd="0" parTransId="{D7C579B6-BC80-41B1-BCEA-3EBECFF4B789}" sibTransId="{A762AA5B-081A-449B-8FD8-123A534CE157}"/>
    <dgm:cxn modelId="{3AED9916-38FA-499B-AA0B-B42EBD9C2A49}" srcId="{F27E16B5-E94A-4D27-83C2-EA7A77D9F576}" destId="{1E4C6069-CDE3-45BD-B152-8D2634FF290D}" srcOrd="1" destOrd="0" parTransId="{277B881F-D5DD-4761-8D59-B8A6B5E28A23}" sibTransId="{C157A773-53ED-49DD-9F46-AD3D7705CB37}"/>
    <dgm:cxn modelId="{C0B28D1D-E292-4F12-AE1C-EADA6DDD77ED}" type="presOf" srcId="{1E4C6069-CDE3-45BD-B152-8D2634FF290D}" destId="{5DF2A1B2-F1E9-46BB-A723-05155DB9382F}" srcOrd="0" destOrd="0" presId="urn:microsoft.com/office/officeart/2005/8/layout/vList2"/>
    <dgm:cxn modelId="{3D1FAB2E-9ECD-444A-ABD5-A0B5E846403C}" type="presOf" srcId="{90C6B164-D16A-4B06-A144-72CAC5BE7B03}" destId="{65AB3486-3126-4C54-AC63-0D6A4A737091}" srcOrd="0" destOrd="0" presId="urn:microsoft.com/office/officeart/2005/8/layout/vList2"/>
    <dgm:cxn modelId="{5E75963C-16DC-4341-921E-BFEB6C4197FB}" type="presOf" srcId="{F27E16B5-E94A-4D27-83C2-EA7A77D9F576}" destId="{31D69B62-B14B-44B9-9308-06B002E21FCB}" srcOrd="0" destOrd="0" presId="urn:microsoft.com/office/officeart/2005/8/layout/vList2"/>
    <dgm:cxn modelId="{C5FBFEC4-9493-47B7-89D3-521590E0E632}" type="presOf" srcId="{DDDC5E12-224E-46E3-88AD-4E0358A3295B}" destId="{191E0074-FC84-4701-ADEC-7BFFA9B67F22}" srcOrd="0" destOrd="0" presId="urn:microsoft.com/office/officeart/2005/8/layout/vList2"/>
    <dgm:cxn modelId="{367D74CF-AE95-4C19-8190-6FAE09DEAF76}" srcId="{F27E16B5-E94A-4D27-83C2-EA7A77D9F576}" destId="{DDDC5E12-224E-46E3-88AD-4E0358A3295B}" srcOrd="2" destOrd="0" parTransId="{50C90ED2-9DC6-44FA-BF2C-5F7C0F87BEFC}" sibTransId="{DBD6E6AE-B552-4163-8AD7-CC667F8EC34F}"/>
    <dgm:cxn modelId="{B11835CC-D1C1-4482-BA52-7785FFA3303F}" type="presParOf" srcId="{31D69B62-B14B-44B9-9308-06B002E21FCB}" destId="{65AB3486-3126-4C54-AC63-0D6A4A737091}" srcOrd="0" destOrd="0" presId="urn:microsoft.com/office/officeart/2005/8/layout/vList2"/>
    <dgm:cxn modelId="{1681BC7F-F9EB-401E-BB28-46ADC7F50CD4}" type="presParOf" srcId="{31D69B62-B14B-44B9-9308-06B002E21FCB}" destId="{9E2E89C3-ACAD-4ABF-9268-083F330BBCB2}" srcOrd="1" destOrd="0" presId="urn:microsoft.com/office/officeart/2005/8/layout/vList2"/>
    <dgm:cxn modelId="{0D0F10A8-271E-45CF-BD5D-AE95AC2A7ECE}" type="presParOf" srcId="{31D69B62-B14B-44B9-9308-06B002E21FCB}" destId="{5DF2A1B2-F1E9-46BB-A723-05155DB9382F}" srcOrd="2" destOrd="0" presId="urn:microsoft.com/office/officeart/2005/8/layout/vList2"/>
    <dgm:cxn modelId="{DAFAEAE4-DBB3-4F2F-891B-54E79288A936}" type="presParOf" srcId="{31D69B62-B14B-44B9-9308-06B002E21FCB}" destId="{C0230AA9-A135-4027-9B58-0077A5AD7AA8}" srcOrd="3" destOrd="0" presId="urn:microsoft.com/office/officeart/2005/8/layout/vList2"/>
    <dgm:cxn modelId="{93610BD1-BDF7-4B02-AFFE-F5120B75568A}" type="presParOf" srcId="{31D69B62-B14B-44B9-9308-06B002E21FCB}" destId="{191E0074-FC84-4701-ADEC-7BFFA9B67F2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0B6F378-0014-4905-88D7-462DAA7EF979}" type="doc">
      <dgm:prSet loTypeId="urn:microsoft.com/office/officeart/2008/layout/VerticalCircleList" loCatId="list" qsTypeId="urn:microsoft.com/office/officeart/2005/8/quickstyle/3d4" qsCatId="3D" csTypeId="urn:microsoft.com/office/officeart/2005/8/colors/colorful2" csCatId="colorful" phldr="1"/>
      <dgm:spPr/>
      <dgm:t>
        <a:bodyPr/>
        <a:lstStyle/>
        <a:p>
          <a:endParaRPr lang="ru-RU"/>
        </a:p>
      </dgm:t>
    </dgm:pt>
    <dgm:pt modelId="{270E5713-61B2-42F1-9890-67014D2A7157}">
      <dgm:prSet phldrT="[Текст]" custT="1"/>
      <dgm:spPr/>
      <dgm:t>
        <a:bodyPr/>
        <a:lstStyle/>
        <a:p>
          <a:r>
            <a:rPr lang="ru-RU" sz="2000" dirty="0" err="1"/>
            <a:t>Херсонський</a:t>
          </a:r>
          <a:r>
            <a:rPr lang="ru-RU" sz="2000" dirty="0"/>
            <a:t> </a:t>
          </a:r>
          <a:r>
            <a:rPr lang="ru-RU" sz="2000" dirty="0" err="1"/>
            <a:t>державний</a:t>
          </a:r>
          <a:r>
            <a:rPr lang="ru-RU" sz="2000" dirty="0"/>
            <a:t> </a:t>
          </a:r>
          <a:r>
            <a:rPr lang="ru-RU" sz="2000" dirty="0" err="1"/>
            <a:t>університет</a:t>
          </a:r>
          <a:endParaRPr lang="ru-RU" sz="2000" dirty="0"/>
        </a:p>
      </dgm:t>
    </dgm:pt>
    <dgm:pt modelId="{9C6EE0D9-482C-47C4-BFEE-EDB6FE88EDBD}" type="parTrans" cxnId="{6F8A65F4-C712-42D3-A0C0-7E4A7D158BB0}">
      <dgm:prSet/>
      <dgm:spPr/>
      <dgm:t>
        <a:bodyPr/>
        <a:lstStyle/>
        <a:p>
          <a:endParaRPr lang="ru-RU"/>
        </a:p>
      </dgm:t>
    </dgm:pt>
    <dgm:pt modelId="{595D16A0-6100-467B-BE11-5B7826A346A7}" type="sibTrans" cxnId="{6F8A65F4-C712-42D3-A0C0-7E4A7D158BB0}">
      <dgm:prSet/>
      <dgm:spPr/>
      <dgm:t>
        <a:bodyPr/>
        <a:lstStyle/>
        <a:p>
          <a:endParaRPr lang="ru-RU"/>
        </a:p>
      </dgm:t>
    </dgm:pt>
    <dgm:pt modelId="{508539F5-3AEF-412E-9032-9FC78684D94C}">
      <dgm:prSet phldrT="[Текст]" custT="1"/>
      <dgm:spPr/>
      <dgm:t>
        <a:bodyPr/>
        <a:lstStyle/>
        <a:p>
          <a:pPr algn="l"/>
          <a:r>
            <a:rPr lang="ru-RU" sz="2000" dirty="0" err="1"/>
            <a:t>Херсонська</a:t>
          </a:r>
          <a:r>
            <a:rPr lang="ru-RU" sz="2000" dirty="0"/>
            <a:t> </a:t>
          </a:r>
          <a:r>
            <a:rPr lang="ru-RU" sz="2000" dirty="0" err="1"/>
            <a:t>обласна</a:t>
          </a:r>
          <a:r>
            <a:rPr lang="ru-RU" sz="2000" dirty="0"/>
            <a:t> </a:t>
          </a:r>
          <a:br>
            <a:rPr lang="ru-RU" sz="2000" dirty="0"/>
          </a:br>
          <a:r>
            <a:rPr lang="ru-RU" sz="2000" dirty="0" err="1"/>
            <a:t>організація</a:t>
          </a:r>
          <a:r>
            <a:rPr lang="ru-RU" sz="2000" dirty="0"/>
            <a:t> </a:t>
          </a:r>
          <a:r>
            <a:rPr lang="ru-RU" sz="2000" dirty="0" err="1"/>
            <a:t>Національної</a:t>
          </a:r>
          <a:r>
            <a:rPr lang="ru-RU" sz="2000" dirty="0"/>
            <a:t> </a:t>
          </a:r>
          <a:r>
            <a:rPr lang="ru-RU" sz="2000" dirty="0" err="1"/>
            <a:t>спілки</a:t>
          </a:r>
          <a:r>
            <a:rPr lang="ru-RU" sz="2000" dirty="0"/>
            <a:t> </a:t>
          </a:r>
          <a:r>
            <a:rPr lang="ru-RU" sz="2000" dirty="0" err="1"/>
            <a:t>краєзнавців</a:t>
          </a:r>
          <a:r>
            <a:rPr lang="ru-RU" sz="2000" dirty="0"/>
            <a:t> </a:t>
          </a:r>
          <a:r>
            <a:rPr lang="ru-RU" sz="2000" dirty="0" err="1"/>
            <a:t>України</a:t>
          </a:r>
          <a:endParaRPr lang="ru-RU" sz="2000" dirty="0"/>
        </a:p>
      </dgm:t>
    </dgm:pt>
    <dgm:pt modelId="{01668220-CEC8-4F48-88B0-9093BAAF9C54}" type="parTrans" cxnId="{587F25D4-4DC5-4322-9DAC-F6FF5B896F06}">
      <dgm:prSet/>
      <dgm:spPr/>
      <dgm:t>
        <a:bodyPr/>
        <a:lstStyle/>
        <a:p>
          <a:endParaRPr lang="ru-RU"/>
        </a:p>
      </dgm:t>
    </dgm:pt>
    <dgm:pt modelId="{35BDB87F-EEDC-40F3-B0BA-B35B6F2F8A44}" type="sibTrans" cxnId="{587F25D4-4DC5-4322-9DAC-F6FF5B896F06}">
      <dgm:prSet/>
      <dgm:spPr/>
      <dgm:t>
        <a:bodyPr/>
        <a:lstStyle/>
        <a:p>
          <a:endParaRPr lang="ru-RU"/>
        </a:p>
      </dgm:t>
    </dgm:pt>
    <dgm:pt modelId="{CA3307D5-6875-458E-9A83-2B7810FE19D6}" type="pres">
      <dgm:prSet presAssocID="{D0B6F378-0014-4905-88D7-462DAA7EF979}" presName="Name0" presStyleCnt="0">
        <dgm:presLayoutVars>
          <dgm:dir/>
        </dgm:presLayoutVars>
      </dgm:prSet>
      <dgm:spPr/>
    </dgm:pt>
    <dgm:pt modelId="{84928DF9-D608-435E-8623-970BC68CAF87}" type="pres">
      <dgm:prSet presAssocID="{270E5713-61B2-42F1-9890-67014D2A7157}" presName="noChildren" presStyleCnt="0"/>
      <dgm:spPr/>
    </dgm:pt>
    <dgm:pt modelId="{9E5D36B9-2077-4B98-BCF0-9C7EB3307498}" type="pres">
      <dgm:prSet presAssocID="{270E5713-61B2-42F1-9890-67014D2A7157}" presName="gap" presStyleCnt="0"/>
      <dgm:spPr/>
    </dgm:pt>
    <dgm:pt modelId="{1F289B18-75F2-4C38-BFFD-0CBE4B5A24DB}" type="pres">
      <dgm:prSet presAssocID="{270E5713-61B2-42F1-9890-67014D2A7157}" presName="medCircle2" presStyleLbl="vennNode1" presStyleIdx="0" presStyleCnt="2" custLinFactNeighborX="-27903" custLinFactNeighborY="-82515"/>
      <dgm:spPr/>
    </dgm:pt>
    <dgm:pt modelId="{802FE850-EEAA-44AB-B53F-6EC090442684}" type="pres">
      <dgm:prSet presAssocID="{270E5713-61B2-42F1-9890-67014D2A7157}" presName="txLvlOnly1" presStyleLbl="revTx" presStyleIdx="0" presStyleCnt="2" custScaleX="76359" custLinFactNeighborX="-5230" custLinFactNeighborY="-83678"/>
      <dgm:spPr/>
    </dgm:pt>
    <dgm:pt modelId="{362157C5-FDE8-4DF1-BFDD-81F823220252}" type="pres">
      <dgm:prSet presAssocID="{508539F5-3AEF-412E-9032-9FC78684D94C}" presName="noChildren" presStyleCnt="0"/>
      <dgm:spPr/>
    </dgm:pt>
    <dgm:pt modelId="{D4AD71F8-AC1A-48C7-84B0-E9C11B78AEF3}" type="pres">
      <dgm:prSet presAssocID="{508539F5-3AEF-412E-9032-9FC78684D94C}" presName="gap" presStyleCnt="0"/>
      <dgm:spPr/>
    </dgm:pt>
    <dgm:pt modelId="{397278D9-3250-4C8F-938B-33AE35C42D60}" type="pres">
      <dgm:prSet presAssocID="{508539F5-3AEF-412E-9032-9FC78684D94C}" presName="medCircle2" presStyleLbl="vennNode1" presStyleIdx="1" presStyleCnt="2" custLinFactNeighborX="-14462" custLinFactNeighborY="-27892"/>
      <dgm:spPr/>
    </dgm:pt>
    <dgm:pt modelId="{98993ADE-9084-4844-AB42-7EEBA275F5A5}" type="pres">
      <dgm:prSet presAssocID="{508539F5-3AEF-412E-9032-9FC78684D94C}" presName="txLvlOnly1" presStyleLbl="revTx" presStyleIdx="1" presStyleCnt="2" custScaleX="83574" custLinFactNeighborX="-1471" custLinFactNeighborY="-33709"/>
      <dgm:spPr/>
    </dgm:pt>
  </dgm:ptLst>
  <dgm:cxnLst>
    <dgm:cxn modelId="{5E12D871-9FA8-40C2-AABA-1D97279CDE84}" type="presOf" srcId="{D0B6F378-0014-4905-88D7-462DAA7EF979}" destId="{CA3307D5-6875-458E-9A83-2B7810FE19D6}" srcOrd="0" destOrd="0" presId="urn:microsoft.com/office/officeart/2008/layout/VerticalCircleList"/>
    <dgm:cxn modelId="{F5B810B6-06F9-43C2-9E2E-483DB8C5840F}" type="presOf" srcId="{508539F5-3AEF-412E-9032-9FC78684D94C}" destId="{98993ADE-9084-4844-AB42-7EEBA275F5A5}" srcOrd="0" destOrd="0" presId="urn:microsoft.com/office/officeart/2008/layout/VerticalCircleList"/>
    <dgm:cxn modelId="{587F25D4-4DC5-4322-9DAC-F6FF5B896F06}" srcId="{D0B6F378-0014-4905-88D7-462DAA7EF979}" destId="{508539F5-3AEF-412E-9032-9FC78684D94C}" srcOrd="1" destOrd="0" parTransId="{01668220-CEC8-4F48-88B0-9093BAAF9C54}" sibTransId="{35BDB87F-EEDC-40F3-B0BA-B35B6F2F8A44}"/>
    <dgm:cxn modelId="{57302CD8-68CA-4273-BBFB-42876AC42B75}" type="presOf" srcId="{270E5713-61B2-42F1-9890-67014D2A7157}" destId="{802FE850-EEAA-44AB-B53F-6EC090442684}" srcOrd="0" destOrd="0" presId="urn:microsoft.com/office/officeart/2008/layout/VerticalCircleList"/>
    <dgm:cxn modelId="{6F8A65F4-C712-42D3-A0C0-7E4A7D158BB0}" srcId="{D0B6F378-0014-4905-88D7-462DAA7EF979}" destId="{270E5713-61B2-42F1-9890-67014D2A7157}" srcOrd="0" destOrd="0" parTransId="{9C6EE0D9-482C-47C4-BFEE-EDB6FE88EDBD}" sibTransId="{595D16A0-6100-467B-BE11-5B7826A346A7}"/>
    <dgm:cxn modelId="{C5B44BBD-0835-4CE8-9E8C-7C55A193FF47}" type="presParOf" srcId="{CA3307D5-6875-458E-9A83-2B7810FE19D6}" destId="{84928DF9-D608-435E-8623-970BC68CAF87}" srcOrd="0" destOrd="0" presId="urn:microsoft.com/office/officeart/2008/layout/VerticalCircleList"/>
    <dgm:cxn modelId="{B96614DD-F13D-439C-B997-3C100F416B96}" type="presParOf" srcId="{84928DF9-D608-435E-8623-970BC68CAF87}" destId="{9E5D36B9-2077-4B98-BCF0-9C7EB3307498}" srcOrd="0" destOrd="0" presId="urn:microsoft.com/office/officeart/2008/layout/VerticalCircleList"/>
    <dgm:cxn modelId="{91CAB4E4-4C9A-4B1B-BB5D-E4A8E9E44FC7}" type="presParOf" srcId="{84928DF9-D608-435E-8623-970BC68CAF87}" destId="{1F289B18-75F2-4C38-BFFD-0CBE4B5A24DB}" srcOrd="1" destOrd="0" presId="urn:microsoft.com/office/officeart/2008/layout/VerticalCircleList"/>
    <dgm:cxn modelId="{04565D15-EAEB-47AB-BADC-677CB6484AD6}" type="presParOf" srcId="{84928DF9-D608-435E-8623-970BC68CAF87}" destId="{802FE850-EEAA-44AB-B53F-6EC090442684}" srcOrd="2" destOrd="0" presId="urn:microsoft.com/office/officeart/2008/layout/VerticalCircleList"/>
    <dgm:cxn modelId="{581AB178-4F6A-43F9-A8B7-C4F4A2396EB3}" type="presParOf" srcId="{CA3307D5-6875-458E-9A83-2B7810FE19D6}" destId="{362157C5-FDE8-4DF1-BFDD-81F823220252}" srcOrd="1" destOrd="0" presId="urn:microsoft.com/office/officeart/2008/layout/VerticalCircleList"/>
    <dgm:cxn modelId="{12AB720E-97A3-4937-868B-7EB64FDA4900}" type="presParOf" srcId="{362157C5-FDE8-4DF1-BFDD-81F823220252}" destId="{D4AD71F8-AC1A-48C7-84B0-E9C11B78AEF3}" srcOrd="0" destOrd="0" presId="urn:microsoft.com/office/officeart/2008/layout/VerticalCircleList"/>
    <dgm:cxn modelId="{74D002F6-91CA-40E2-83C5-559D361FCFB9}" type="presParOf" srcId="{362157C5-FDE8-4DF1-BFDD-81F823220252}" destId="{397278D9-3250-4C8F-938B-33AE35C42D60}" srcOrd="1" destOrd="0" presId="urn:microsoft.com/office/officeart/2008/layout/VerticalCircleList"/>
    <dgm:cxn modelId="{DFDECAB9-2AF5-4CCF-842C-4BDC4CD1ECC7}" type="presParOf" srcId="{362157C5-FDE8-4DF1-BFDD-81F823220252}" destId="{98993ADE-9084-4844-AB42-7EEBA275F5A5}" srcOrd="2" destOrd="0" presId="urn:microsoft.com/office/officeart/2008/layout/VerticalCircl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6E992AA-1FC5-4835-AEAC-97A23CCCDFF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ru-RU"/>
        </a:p>
      </dgm:t>
    </dgm:pt>
    <dgm:pt modelId="{94CB5D5E-1E45-4D3D-BC07-77D7A83B6A41}">
      <dgm:prSet phldrT="[Текст]" custT="1"/>
      <dgm:spPr/>
      <dgm:t>
        <a:bodyPr/>
        <a:lstStyle/>
        <a:p>
          <a:r>
            <a:rPr lang="ru-RU" sz="2000" dirty="0" err="1"/>
            <a:t>Проведення</a:t>
          </a:r>
          <a:r>
            <a:rPr lang="ru-RU" sz="2000" dirty="0"/>
            <a:t> </a:t>
          </a:r>
          <a:r>
            <a:rPr lang="ru-RU" sz="2000" dirty="0" err="1"/>
            <a:t>наукових</a:t>
          </a:r>
          <a:r>
            <a:rPr lang="ru-RU" sz="2000" dirty="0"/>
            <a:t> та </a:t>
          </a:r>
          <a:r>
            <a:rPr lang="ru-RU" sz="2000" dirty="0" err="1"/>
            <a:t>охоронних</a:t>
          </a:r>
          <a:r>
            <a:rPr lang="ru-RU" sz="2000" dirty="0"/>
            <a:t> </a:t>
          </a:r>
          <a:r>
            <a:rPr lang="ru-RU" sz="2000" dirty="0" err="1"/>
            <a:t>експедицій</a:t>
          </a:r>
          <a:r>
            <a:rPr lang="ru-RU" sz="2000" dirty="0"/>
            <a:t> на </a:t>
          </a:r>
          <a:r>
            <a:rPr lang="ru-RU" sz="2000" dirty="0" err="1"/>
            <a:t>території</a:t>
          </a:r>
          <a:r>
            <a:rPr lang="ru-RU" sz="2000" dirty="0"/>
            <a:t> </a:t>
          </a:r>
          <a:r>
            <a:rPr lang="ru-RU" sz="2000" dirty="0" err="1"/>
            <a:t>Херсонської</a:t>
          </a:r>
          <a:r>
            <a:rPr lang="ru-RU" sz="2000" dirty="0"/>
            <a:t> </a:t>
          </a:r>
          <a:r>
            <a:rPr lang="ru-RU" sz="2000" dirty="0" err="1"/>
            <a:t>області</a:t>
          </a:r>
          <a:endParaRPr lang="ru-RU" sz="2000" dirty="0"/>
        </a:p>
      </dgm:t>
    </dgm:pt>
    <dgm:pt modelId="{57598B0A-C276-4338-B39C-67EBFE434401}" type="parTrans" cxnId="{FF03A8A6-CFC7-46AE-A552-D9B94B11501B}">
      <dgm:prSet/>
      <dgm:spPr/>
      <dgm:t>
        <a:bodyPr/>
        <a:lstStyle/>
        <a:p>
          <a:endParaRPr lang="ru-RU"/>
        </a:p>
      </dgm:t>
    </dgm:pt>
    <dgm:pt modelId="{2A5D65B8-5418-407B-8C15-AF0F9DE89989}" type="sibTrans" cxnId="{FF03A8A6-CFC7-46AE-A552-D9B94B11501B}">
      <dgm:prSet/>
      <dgm:spPr/>
      <dgm:t>
        <a:bodyPr/>
        <a:lstStyle/>
        <a:p>
          <a:endParaRPr lang="ru-RU"/>
        </a:p>
      </dgm:t>
    </dgm:pt>
    <dgm:pt modelId="{AFA0740F-A0AE-44B3-8966-5B08AD2D2DFF}">
      <dgm:prSet phldrT="[Текст]" custT="1"/>
      <dgm:spPr/>
      <dgm:t>
        <a:bodyPr/>
        <a:lstStyle/>
        <a:p>
          <a:r>
            <a:rPr lang="ru-RU" sz="2000" dirty="0" err="1"/>
            <a:t>Організація</a:t>
          </a:r>
          <a:r>
            <a:rPr lang="ru-RU" sz="2000" dirty="0"/>
            <a:t> </a:t>
          </a:r>
          <a:r>
            <a:rPr lang="ru-RU" sz="2000" dirty="0" err="1"/>
            <a:t>активних</a:t>
          </a:r>
          <a:r>
            <a:rPr lang="ru-RU" sz="2000" dirty="0"/>
            <a:t> </a:t>
          </a:r>
          <a:r>
            <a:rPr lang="ru-RU" sz="2000" dirty="0" err="1"/>
            <a:t>пішохідних</a:t>
          </a:r>
          <a:r>
            <a:rPr lang="ru-RU" sz="2000" dirty="0"/>
            <a:t> </a:t>
          </a:r>
          <a:r>
            <a:rPr lang="ru-RU" sz="2000" dirty="0" err="1"/>
            <a:t>прогулянок</a:t>
          </a:r>
          <a:r>
            <a:rPr lang="ru-RU" sz="2000" dirty="0"/>
            <a:t> (</a:t>
          </a:r>
          <a:r>
            <a:rPr lang="ru-RU" sz="2000" dirty="0" err="1"/>
            <a:t>теренкурів</a:t>
          </a:r>
          <a:r>
            <a:rPr lang="ru-RU" sz="2000" dirty="0"/>
            <a:t>) у межах </a:t>
          </a:r>
          <a:r>
            <a:rPr lang="ru-RU" sz="2000" dirty="0" err="1"/>
            <a:t>міста</a:t>
          </a:r>
          <a:r>
            <a:rPr lang="ru-RU" sz="2000" dirty="0"/>
            <a:t> Херсона та </a:t>
          </a:r>
          <a:r>
            <a:rPr lang="ru-RU" sz="2000" dirty="0" err="1"/>
            <a:t>області</a:t>
          </a:r>
          <a:endParaRPr lang="ru-RU" sz="2000" dirty="0"/>
        </a:p>
      </dgm:t>
    </dgm:pt>
    <dgm:pt modelId="{39C3AE91-2EA6-4386-88BC-7D0A1ECAA2D1}" type="parTrans" cxnId="{CF23557D-0D4D-4F07-A032-3901DF3CABD7}">
      <dgm:prSet/>
      <dgm:spPr/>
      <dgm:t>
        <a:bodyPr/>
        <a:lstStyle/>
        <a:p>
          <a:endParaRPr lang="ru-RU"/>
        </a:p>
      </dgm:t>
    </dgm:pt>
    <dgm:pt modelId="{A26F447A-D510-4175-8201-E798A625A962}" type="sibTrans" cxnId="{CF23557D-0D4D-4F07-A032-3901DF3CABD7}">
      <dgm:prSet/>
      <dgm:spPr/>
      <dgm:t>
        <a:bodyPr/>
        <a:lstStyle/>
        <a:p>
          <a:endParaRPr lang="ru-RU"/>
        </a:p>
      </dgm:t>
    </dgm:pt>
    <dgm:pt modelId="{B51BC3EA-B3FF-4370-8BE1-984C992461F8}">
      <dgm:prSet phldrT="[Текст]" custT="1"/>
      <dgm:spPr>
        <a:solidFill>
          <a:srgbClr val="7030A0"/>
        </a:solidFill>
      </dgm:spPr>
      <dgm:t>
        <a:bodyPr/>
        <a:lstStyle/>
        <a:p>
          <a:r>
            <a:rPr lang="ru-RU" sz="2000" dirty="0" err="1"/>
            <a:t>Організація</a:t>
          </a:r>
          <a:r>
            <a:rPr lang="ru-RU" sz="2000" dirty="0"/>
            <a:t> </a:t>
          </a:r>
          <a:r>
            <a:rPr lang="ru-RU" sz="2000" dirty="0" err="1"/>
            <a:t>велосипедних</a:t>
          </a:r>
          <a:r>
            <a:rPr lang="ru-RU" sz="2000" dirty="0"/>
            <a:t> </a:t>
          </a:r>
          <a:r>
            <a:rPr lang="ru-RU" sz="2000" dirty="0" err="1"/>
            <a:t>прогулянок</a:t>
          </a:r>
          <a:r>
            <a:rPr lang="ru-RU" sz="2000" dirty="0"/>
            <a:t> у </a:t>
          </a:r>
          <a:r>
            <a:rPr lang="ru-RU" sz="2000" dirty="0" err="1"/>
            <a:t>передмістях</a:t>
          </a:r>
          <a:r>
            <a:rPr lang="ru-RU" sz="2000" dirty="0"/>
            <a:t> Херсона й </a:t>
          </a:r>
          <a:r>
            <a:rPr lang="ru-RU" sz="2000" dirty="0" err="1"/>
            <a:t>суміжних</a:t>
          </a:r>
          <a:r>
            <a:rPr lang="ru-RU" sz="2000" dirty="0"/>
            <a:t> районах </a:t>
          </a:r>
          <a:r>
            <a:rPr lang="ru-RU" sz="2000" dirty="0" err="1"/>
            <a:t>Херсонської</a:t>
          </a:r>
          <a:r>
            <a:rPr lang="ru-RU" sz="2000" dirty="0"/>
            <a:t> </a:t>
          </a:r>
          <a:r>
            <a:rPr lang="ru-RU" sz="2000" dirty="0" err="1"/>
            <a:t>області</a:t>
          </a:r>
          <a:endParaRPr lang="ru-RU" sz="2000" dirty="0"/>
        </a:p>
      </dgm:t>
    </dgm:pt>
    <dgm:pt modelId="{31DB8F48-957E-4AE8-AB9B-24CAA168BB11}" type="parTrans" cxnId="{43010997-1891-4A39-83AC-7DA9949B8A1C}">
      <dgm:prSet/>
      <dgm:spPr/>
      <dgm:t>
        <a:bodyPr/>
        <a:lstStyle/>
        <a:p>
          <a:endParaRPr lang="ru-RU"/>
        </a:p>
      </dgm:t>
    </dgm:pt>
    <dgm:pt modelId="{122DD7E9-0AAA-487E-BE52-7E7EE805CA11}" type="sibTrans" cxnId="{43010997-1891-4A39-83AC-7DA9949B8A1C}">
      <dgm:prSet/>
      <dgm:spPr/>
      <dgm:t>
        <a:bodyPr/>
        <a:lstStyle/>
        <a:p>
          <a:endParaRPr lang="ru-RU"/>
        </a:p>
      </dgm:t>
    </dgm:pt>
    <dgm:pt modelId="{E1074350-4F00-4D16-B668-A7F47D953B04}">
      <dgm:prSet phldrT="[Текст]" custT="1"/>
      <dgm:spPr/>
      <dgm:t>
        <a:bodyPr/>
        <a:lstStyle/>
        <a:p>
          <a:r>
            <a:rPr lang="ru-RU" sz="2000" dirty="0" err="1"/>
            <a:t>Організація</a:t>
          </a:r>
          <a:r>
            <a:rPr lang="ru-RU" sz="2000" dirty="0"/>
            <a:t> </a:t>
          </a:r>
          <a:r>
            <a:rPr lang="ru-RU" sz="2000" dirty="0" err="1"/>
            <a:t>водних</a:t>
          </a:r>
          <a:r>
            <a:rPr lang="ru-RU" sz="2000" dirty="0"/>
            <a:t> </a:t>
          </a:r>
          <a:r>
            <a:rPr lang="ru-RU" sz="2000" dirty="0" err="1"/>
            <a:t>прогулянок</a:t>
          </a:r>
          <a:r>
            <a:rPr lang="ru-RU" sz="2000" dirty="0"/>
            <a:t> у </a:t>
          </a:r>
          <a:r>
            <a:rPr lang="ru-RU" sz="2000" dirty="0" err="1"/>
            <a:t>пониззі</a:t>
          </a:r>
          <a:r>
            <a:rPr lang="ru-RU" sz="2000" dirty="0"/>
            <a:t> </a:t>
          </a:r>
          <a:r>
            <a:rPr lang="ru-RU" sz="2000" dirty="0" err="1"/>
            <a:t>Дніпра</a:t>
          </a:r>
          <a:r>
            <a:rPr lang="ru-RU" sz="2000" dirty="0"/>
            <a:t> з </a:t>
          </a:r>
          <a:r>
            <a:rPr lang="ru-RU" sz="2000" dirty="0" err="1"/>
            <a:t>використанням</a:t>
          </a:r>
          <a:r>
            <a:rPr lang="ru-RU" sz="2000" dirty="0"/>
            <a:t> байдарок, </a:t>
          </a:r>
          <a:r>
            <a:rPr lang="ru-RU" sz="2000" dirty="0" err="1"/>
            <a:t>каяків</a:t>
          </a:r>
          <a:r>
            <a:rPr lang="ru-RU" sz="2000" dirty="0"/>
            <a:t>, яхт та </a:t>
          </a:r>
          <a:r>
            <a:rPr lang="ru-RU" sz="2000" dirty="0" err="1"/>
            <a:t>ін</a:t>
          </a:r>
          <a:r>
            <a:rPr lang="ru-RU" sz="2000" dirty="0"/>
            <a:t>.</a:t>
          </a:r>
        </a:p>
      </dgm:t>
    </dgm:pt>
    <dgm:pt modelId="{5D55634D-7FD8-46C0-9D2E-0939E0E9C212}" type="parTrans" cxnId="{94D4F26C-2C41-4709-8E8D-98DA9728B1BD}">
      <dgm:prSet/>
      <dgm:spPr/>
      <dgm:t>
        <a:bodyPr/>
        <a:lstStyle/>
        <a:p>
          <a:endParaRPr lang="ru-RU"/>
        </a:p>
      </dgm:t>
    </dgm:pt>
    <dgm:pt modelId="{93365E7A-CFAC-4759-9F66-C070E534E0B6}" type="sibTrans" cxnId="{94D4F26C-2C41-4709-8E8D-98DA9728B1BD}">
      <dgm:prSet/>
      <dgm:spPr/>
      <dgm:t>
        <a:bodyPr/>
        <a:lstStyle/>
        <a:p>
          <a:endParaRPr lang="ru-RU"/>
        </a:p>
      </dgm:t>
    </dgm:pt>
    <dgm:pt modelId="{04CA4003-79DD-437E-B893-895F0290DF69}">
      <dgm:prSet phldrT="[Текст]" custT="1"/>
      <dgm:spPr/>
      <dgm:t>
        <a:bodyPr/>
        <a:lstStyle/>
        <a:p>
          <a:r>
            <a:rPr lang="ru-RU" sz="2000" dirty="0" err="1"/>
            <a:t>Організація</a:t>
          </a:r>
          <a:r>
            <a:rPr lang="ru-RU" sz="2000" dirty="0"/>
            <a:t> </a:t>
          </a:r>
          <a:r>
            <a:rPr lang="ru-RU" sz="2000" dirty="0" err="1"/>
            <a:t>тематичних</a:t>
          </a:r>
          <a:r>
            <a:rPr lang="ru-RU" sz="2000" dirty="0"/>
            <a:t> </a:t>
          </a:r>
          <a:r>
            <a:rPr lang="ru-RU" sz="2000" dirty="0" err="1"/>
            <a:t>автобусно-пішохідних</a:t>
          </a:r>
          <a:r>
            <a:rPr lang="ru-RU" sz="2000" dirty="0"/>
            <a:t> </a:t>
          </a:r>
          <a:r>
            <a:rPr lang="ru-RU" sz="2000" dirty="0" err="1"/>
            <a:t>екскурсій</a:t>
          </a:r>
          <a:r>
            <a:rPr lang="ru-RU" sz="2000" dirty="0"/>
            <a:t> на </a:t>
          </a:r>
          <a:r>
            <a:rPr lang="ru-RU" sz="2000" dirty="0" err="1"/>
            <a:t>Півдні</a:t>
          </a:r>
          <a:r>
            <a:rPr lang="ru-RU" sz="2000" dirty="0"/>
            <a:t> </a:t>
          </a:r>
          <a:r>
            <a:rPr lang="ru-RU" sz="2000" dirty="0" err="1"/>
            <a:t>України</a:t>
          </a:r>
          <a:endParaRPr lang="ru-RU" sz="2000" dirty="0"/>
        </a:p>
      </dgm:t>
    </dgm:pt>
    <dgm:pt modelId="{E08334FC-86EE-471C-9B0F-A153FF4C5023}" type="parTrans" cxnId="{A495A085-3EC6-4023-8387-207159CF530D}">
      <dgm:prSet/>
      <dgm:spPr/>
      <dgm:t>
        <a:bodyPr/>
        <a:lstStyle/>
        <a:p>
          <a:endParaRPr lang="ru-RU"/>
        </a:p>
      </dgm:t>
    </dgm:pt>
    <dgm:pt modelId="{3F9C38FA-799D-4299-9196-213EE8753352}" type="sibTrans" cxnId="{A495A085-3EC6-4023-8387-207159CF530D}">
      <dgm:prSet/>
      <dgm:spPr/>
      <dgm:t>
        <a:bodyPr/>
        <a:lstStyle/>
        <a:p>
          <a:endParaRPr lang="ru-RU"/>
        </a:p>
      </dgm:t>
    </dgm:pt>
    <dgm:pt modelId="{71E6F0BE-4BA4-4903-A6D5-42A3884C4D8A}" type="pres">
      <dgm:prSet presAssocID="{B6E992AA-1FC5-4835-AEAC-97A23CCCDFF6}" presName="linear" presStyleCnt="0">
        <dgm:presLayoutVars>
          <dgm:dir/>
          <dgm:animLvl val="lvl"/>
          <dgm:resizeHandles val="exact"/>
        </dgm:presLayoutVars>
      </dgm:prSet>
      <dgm:spPr/>
    </dgm:pt>
    <dgm:pt modelId="{4E0B6EFC-BF3E-4EC5-902C-B274BE91E05D}" type="pres">
      <dgm:prSet presAssocID="{94CB5D5E-1E45-4D3D-BC07-77D7A83B6A41}" presName="parentLin" presStyleCnt="0"/>
      <dgm:spPr/>
    </dgm:pt>
    <dgm:pt modelId="{4119BE15-8C56-4000-A637-35439EB46E0F}" type="pres">
      <dgm:prSet presAssocID="{94CB5D5E-1E45-4D3D-BC07-77D7A83B6A41}" presName="parentLeftMargin" presStyleLbl="node1" presStyleIdx="0" presStyleCnt="5"/>
      <dgm:spPr/>
    </dgm:pt>
    <dgm:pt modelId="{2DAB1273-E2D3-478E-8B1D-77DD52B83EAB}" type="pres">
      <dgm:prSet presAssocID="{94CB5D5E-1E45-4D3D-BC07-77D7A83B6A41}" presName="parentText" presStyleLbl="node1" presStyleIdx="0" presStyleCnt="5" custScaleY="295901">
        <dgm:presLayoutVars>
          <dgm:chMax val="0"/>
          <dgm:bulletEnabled val="1"/>
        </dgm:presLayoutVars>
      </dgm:prSet>
      <dgm:spPr/>
    </dgm:pt>
    <dgm:pt modelId="{E4FEA7C3-B1F6-41AE-A38D-F8D9AA761756}" type="pres">
      <dgm:prSet presAssocID="{94CB5D5E-1E45-4D3D-BC07-77D7A83B6A41}" presName="negativeSpace" presStyleCnt="0"/>
      <dgm:spPr/>
    </dgm:pt>
    <dgm:pt modelId="{E59DACCB-E43D-4705-9FF5-4447EAD7C339}" type="pres">
      <dgm:prSet presAssocID="{94CB5D5E-1E45-4D3D-BC07-77D7A83B6A41}" presName="childText" presStyleLbl="conFgAcc1" presStyleIdx="0" presStyleCnt="5">
        <dgm:presLayoutVars>
          <dgm:bulletEnabled val="1"/>
        </dgm:presLayoutVars>
      </dgm:prSet>
      <dgm:spPr/>
    </dgm:pt>
    <dgm:pt modelId="{4132B858-B8C4-4279-94BF-17B82B9E3AC5}" type="pres">
      <dgm:prSet presAssocID="{2A5D65B8-5418-407B-8C15-AF0F9DE89989}" presName="spaceBetweenRectangles" presStyleCnt="0"/>
      <dgm:spPr/>
    </dgm:pt>
    <dgm:pt modelId="{D48CE6FA-B22B-4D2C-BD28-E3B08AC4D51A}" type="pres">
      <dgm:prSet presAssocID="{AFA0740F-A0AE-44B3-8966-5B08AD2D2DFF}" presName="parentLin" presStyleCnt="0"/>
      <dgm:spPr/>
    </dgm:pt>
    <dgm:pt modelId="{4D45F7D2-6E14-46F6-97DA-ABED3BD77995}" type="pres">
      <dgm:prSet presAssocID="{AFA0740F-A0AE-44B3-8966-5B08AD2D2DFF}" presName="parentLeftMargin" presStyleLbl="node1" presStyleIdx="0" presStyleCnt="5"/>
      <dgm:spPr/>
    </dgm:pt>
    <dgm:pt modelId="{81A47EB2-2F29-4CCE-826A-E8332767834A}" type="pres">
      <dgm:prSet presAssocID="{AFA0740F-A0AE-44B3-8966-5B08AD2D2DFF}" presName="parentText" presStyleLbl="node1" presStyleIdx="1" presStyleCnt="5" custScaleY="295901">
        <dgm:presLayoutVars>
          <dgm:chMax val="0"/>
          <dgm:bulletEnabled val="1"/>
        </dgm:presLayoutVars>
      </dgm:prSet>
      <dgm:spPr/>
    </dgm:pt>
    <dgm:pt modelId="{F0ACACF0-5728-499D-8C17-054279AC6889}" type="pres">
      <dgm:prSet presAssocID="{AFA0740F-A0AE-44B3-8966-5B08AD2D2DFF}" presName="negativeSpace" presStyleCnt="0"/>
      <dgm:spPr/>
    </dgm:pt>
    <dgm:pt modelId="{D3735D5A-5598-48B6-B666-8B4DEFC4C81C}" type="pres">
      <dgm:prSet presAssocID="{AFA0740F-A0AE-44B3-8966-5B08AD2D2DFF}" presName="childText" presStyleLbl="conFgAcc1" presStyleIdx="1" presStyleCnt="5">
        <dgm:presLayoutVars>
          <dgm:bulletEnabled val="1"/>
        </dgm:presLayoutVars>
      </dgm:prSet>
      <dgm:spPr/>
    </dgm:pt>
    <dgm:pt modelId="{B8D1B8B4-4E1A-47DF-BC52-B838836216AD}" type="pres">
      <dgm:prSet presAssocID="{A26F447A-D510-4175-8201-E798A625A962}" presName="spaceBetweenRectangles" presStyleCnt="0"/>
      <dgm:spPr/>
    </dgm:pt>
    <dgm:pt modelId="{DCE78D9E-71A7-4FF4-B34E-67C61B33BCC2}" type="pres">
      <dgm:prSet presAssocID="{B51BC3EA-B3FF-4370-8BE1-984C992461F8}" presName="parentLin" presStyleCnt="0"/>
      <dgm:spPr/>
    </dgm:pt>
    <dgm:pt modelId="{543D6567-C52D-4FDC-A0C5-A0456B4F0CA7}" type="pres">
      <dgm:prSet presAssocID="{B51BC3EA-B3FF-4370-8BE1-984C992461F8}" presName="parentLeftMargin" presStyleLbl="node1" presStyleIdx="1" presStyleCnt="5"/>
      <dgm:spPr/>
    </dgm:pt>
    <dgm:pt modelId="{769486DD-5AF5-4D97-8F26-AB2A49DB0D05}" type="pres">
      <dgm:prSet presAssocID="{B51BC3EA-B3FF-4370-8BE1-984C992461F8}" presName="parentText" presStyleLbl="node1" presStyleIdx="2" presStyleCnt="5" custScaleY="295901">
        <dgm:presLayoutVars>
          <dgm:chMax val="0"/>
          <dgm:bulletEnabled val="1"/>
        </dgm:presLayoutVars>
      </dgm:prSet>
      <dgm:spPr/>
    </dgm:pt>
    <dgm:pt modelId="{2DED9D60-3431-48EC-80C8-A3260AD6ADA0}" type="pres">
      <dgm:prSet presAssocID="{B51BC3EA-B3FF-4370-8BE1-984C992461F8}" presName="negativeSpace" presStyleCnt="0"/>
      <dgm:spPr/>
    </dgm:pt>
    <dgm:pt modelId="{69E1516D-9FC3-4DD5-89EA-B933149FF0EC}" type="pres">
      <dgm:prSet presAssocID="{B51BC3EA-B3FF-4370-8BE1-984C992461F8}" presName="childText" presStyleLbl="conFgAcc1" presStyleIdx="2" presStyleCnt="5">
        <dgm:presLayoutVars>
          <dgm:bulletEnabled val="1"/>
        </dgm:presLayoutVars>
      </dgm:prSet>
      <dgm:spPr/>
    </dgm:pt>
    <dgm:pt modelId="{0EE5B43D-8F07-4619-9E20-8B88D0B17404}" type="pres">
      <dgm:prSet presAssocID="{122DD7E9-0AAA-487E-BE52-7E7EE805CA11}" presName="spaceBetweenRectangles" presStyleCnt="0"/>
      <dgm:spPr/>
    </dgm:pt>
    <dgm:pt modelId="{DFE69135-2B1A-449E-8B00-ECC14FB73E5A}" type="pres">
      <dgm:prSet presAssocID="{E1074350-4F00-4D16-B668-A7F47D953B04}" presName="parentLin" presStyleCnt="0"/>
      <dgm:spPr/>
    </dgm:pt>
    <dgm:pt modelId="{E5382451-D84D-4AB4-86AD-A179788C2DC3}" type="pres">
      <dgm:prSet presAssocID="{E1074350-4F00-4D16-B668-A7F47D953B04}" presName="parentLeftMargin" presStyleLbl="node1" presStyleIdx="2" presStyleCnt="5"/>
      <dgm:spPr/>
    </dgm:pt>
    <dgm:pt modelId="{6DEE518A-668A-4221-B220-0A95B859D2AF}" type="pres">
      <dgm:prSet presAssocID="{E1074350-4F00-4D16-B668-A7F47D953B04}" presName="parentText" presStyleLbl="node1" presStyleIdx="3" presStyleCnt="5" custScaleY="295901">
        <dgm:presLayoutVars>
          <dgm:chMax val="0"/>
          <dgm:bulletEnabled val="1"/>
        </dgm:presLayoutVars>
      </dgm:prSet>
      <dgm:spPr/>
    </dgm:pt>
    <dgm:pt modelId="{1F1E4C9E-1C80-4AE0-B299-7484C4DDDCB1}" type="pres">
      <dgm:prSet presAssocID="{E1074350-4F00-4D16-B668-A7F47D953B04}" presName="negativeSpace" presStyleCnt="0"/>
      <dgm:spPr/>
    </dgm:pt>
    <dgm:pt modelId="{39C59D31-C3AC-4F4E-86DE-A0C41A673677}" type="pres">
      <dgm:prSet presAssocID="{E1074350-4F00-4D16-B668-A7F47D953B04}" presName="childText" presStyleLbl="conFgAcc1" presStyleIdx="3" presStyleCnt="5">
        <dgm:presLayoutVars>
          <dgm:bulletEnabled val="1"/>
        </dgm:presLayoutVars>
      </dgm:prSet>
      <dgm:spPr/>
    </dgm:pt>
    <dgm:pt modelId="{95F4587A-ADE9-42C9-9911-37489CFE2A53}" type="pres">
      <dgm:prSet presAssocID="{93365E7A-CFAC-4759-9F66-C070E534E0B6}" presName="spaceBetweenRectangles" presStyleCnt="0"/>
      <dgm:spPr/>
    </dgm:pt>
    <dgm:pt modelId="{54AB04A3-A4E8-4647-A3C8-A9C5959E97BE}" type="pres">
      <dgm:prSet presAssocID="{04CA4003-79DD-437E-B893-895F0290DF69}" presName="parentLin" presStyleCnt="0"/>
      <dgm:spPr/>
    </dgm:pt>
    <dgm:pt modelId="{0F92BF75-198F-4BEB-8AF6-40E6718DC1E4}" type="pres">
      <dgm:prSet presAssocID="{04CA4003-79DD-437E-B893-895F0290DF69}" presName="parentLeftMargin" presStyleLbl="node1" presStyleIdx="3" presStyleCnt="5"/>
      <dgm:spPr/>
    </dgm:pt>
    <dgm:pt modelId="{63D16C43-A999-4E6E-8746-F5BB3B2CEDBD}" type="pres">
      <dgm:prSet presAssocID="{04CA4003-79DD-437E-B893-895F0290DF69}" presName="parentText" presStyleLbl="node1" presStyleIdx="4" presStyleCnt="5" custScaleY="295901">
        <dgm:presLayoutVars>
          <dgm:chMax val="0"/>
          <dgm:bulletEnabled val="1"/>
        </dgm:presLayoutVars>
      </dgm:prSet>
      <dgm:spPr/>
    </dgm:pt>
    <dgm:pt modelId="{41FFC09E-78F7-4384-BEF7-9F7188B44569}" type="pres">
      <dgm:prSet presAssocID="{04CA4003-79DD-437E-B893-895F0290DF69}" presName="negativeSpace" presStyleCnt="0"/>
      <dgm:spPr/>
    </dgm:pt>
    <dgm:pt modelId="{17915011-E5C8-4000-AD01-E7B651FE7521}" type="pres">
      <dgm:prSet presAssocID="{04CA4003-79DD-437E-B893-895F0290DF69}" presName="childText" presStyleLbl="conFgAcc1" presStyleIdx="4" presStyleCnt="5">
        <dgm:presLayoutVars>
          <dgm:bulletEnabled val="1"/>
        </dgm:presLayoutVars>
      </dgm:prSet>
      <dgm:spPr/>
    </dgm:pt>
  </dgm:ptLst>
  <dgm:cxnLst>
    <dgm:cxn modelId="{1B2F4C02-5A4A-44C3-90C5-F1C83A0D4AD8}" type="presOf" srcId="{B51BC3EA-B3FF-4370-8BE1-984C992461F8}" destId="{769486DD-5AF5-4D97-8F26-AB2A49DB0D05}" srcOrd="1" destOrd="0" presId="urn:microsoft.com/office/officeart/2005/8/layout/list1"/>
    <dgm:cxn modelId="{253AA504-A851-4D3A-9F6F-CBFCB4BBF50F}" type="presOf" srcId="{E1074350-4F00-4D16-B668-A7F47D953B04}" destId="{E5382451-D84D-4AB4-86AD-A179788C2DC3}" srcOrd="0" destOrd="0" presId="urn:microsoft.com/office/officeart/2005/8/layout/list1"/>
    <dgm:cxn modelId="{DF45D30B-86C5-4A33-9961-5230B0713F2D}" type="presOf" srcId="{B6E992AA-1FC5-4835-AEAC-97A23CCCDFF6}" destId="{71E6F0BE-4BA4-4903-A6D5-42A3884C4D8A}" srcOrd="0" destOrd="0" presId="urn:microsoft.com/office/officeart/2005/8/layout/list1"/>
    <dgm:cxn modelId="{57498224-12DC-4907-B817-F5D22FA1DCE8}" type="presOf" srcId="{B51BC3EA-B3FF-4370-8BE1-984C992461F8}" destId="{543D6567-C52D-4FDC-A0C5-A0456B4F0CA7}" srcOrd="0" destOrd="0" presId="urn:microsoft.com/office/officeart/2005/8/layout/list1"/>
    <dgm:cxn modelId="{090A1A36-047B-4350-9F39-CBC9E489435B}" type="presOf" srcId="{04CA4003-79DD-437E-B893-895F0290DF69}" destId="{0F92BF75-198F-4BEB-8AF6-40E6718DC1E4}" srcOrd="0" destOrd="0" presId="urn:microsoft.com/office/officeart/2005/8/layout/list1"/>
    <dgm:cxn modelId="{6D405745-D743-46DF-8ADB-3E834211DE17}" type="presOf" srcId="{AFA0740F-A0AE-44B3-8966-5B08AD2D2DFF}" destId="{4D45F7D2-6E14-46F6-97DA-ABED3BD77995}" srcOrd="0" destOrd="0" presId="urn:microsoft.com/office/officeart/2005/8/layout/list1"/>
    <dgm:cxn modelId="{94D4F26C-2C41-4709-8E8D-98DA9728B1BD}" srcId="{B6E992AA-1FC5-4835-AEAC-97A23CCCDFF6}" destId="{E1074350-4F00-4D16-B668-A7F47D953B04}" srcOrd="3" destOrd="0" parTransId="{5D55634D-7FD8-46C0-9D2E-0939E0E9C212}" sibTransId="{93365E7A-CFAC-4759-9F66-C070E534E0B6}"/>
    <dgm:cxn modelId="{0883766D-2CDD-4610-87D5-CEE4E6CB1A52}" type="presOf" srcId="{E1074350-4F00-4D16-B668-A7F47D953B04}" destId="{6DEE518A-668A-4221-B220-0A95B859D2AF}" srcOrd="1" destOrd="0" presId="urn:microsoft.com/office/officeart/2005/8/layout/list1"/>
    <dgm:cxn modelId="{C35C837B-BE35-4513-823D-D057B0B34A19}" type="presOf" srcId="{04CA4003-79DD-437E-B893-895F0290DF69}" destId="{63D16C43-A999-4E6E-8746-F5BB3B2CEDBD}" srcOrd="1" destOrd="0" presId="urn:microsoft.com/office/officeart/2005/8/layout/list1"/>
    <dgm:cxn modelId="{CF23557D-0D4D-4F07-A032-3901DF3CABD7}" srcId="{B6E992AA-1FC5-4835-AEAC-97A23CCCDFF6}" destId="{AFA0740F-A0AE-44B3-8966-5B08AD2D2DFF}" srcOrd="1" destOrd="0" parTransId="{39C3AE91-2EA6-4386-88BC-7D0A1ECAA2D1}" sibTransId="{A26F447A-D510-4175-8201-E798A625A962}"/>
    <dgm:cxn modelId="{A495A085-3EC6-4023-8387-207159CF530D}" srcId="{B6E992AA-1FC5-4835-AEAC-97A23CCCDFF6}" destId="{04CA4003-79DD-437E-B893-895F0290DF69}" srcOrd="4" destOrd="0" parTransId="{E08334FC-86EE-471C-9B0F-A153FF4C5023}" sibTransId="{3F9C38FA-799D-4299-9196-213EE8753352}"/>
    <dgm:cxn modelId="{43010997-1891-4A39-83AC-7DA9949B8A1C}" srcId="{B6E992AA-1FC5-4835-AEAC-97A23CCCDFF6}" destId="{B51BC3EA-B3FF-4370-8BE1-984C992461F8}" srcOrd="2" destOrd="0" parTransId="{31DB8F48-957E-4AE8-AB9B-24CAA168BB11}" sibTransId="{122DD7E9-0AAA-487E-BE52-7E7EE805CA11}"/>
    <dgm:cxn modelId="{FF03A8A6-CFC7-46AE-A552-D9B94B11501B}" srcId="{B6E992AA-1FC5-4835-AEAC-97A23CCCDFF6}" destId="{94CB5D5E-1E45-4D3D-BC07-77D7A83B6A41}" srcOrd="0" destOrd="0" parTransId="{57598B0A-C276-4338-B39C-67EBFE434401}" sibTransId="{2A5D65B8-5418-407B-8C15-AF0F9DE89989}"/>
    <dgm:cxn modelId="{633DB0C5-B080-4FFD-83C2-C168D3E5AB5D}" type="presOf" srcId="{AFA0740F-A0AE-44B3-8966-5B08AD2D2DFF}" destId="{81A47EB2-2F29-4CCE-826A-E8332767834A}" srcOrd="1" destOrd="0" presId="urn:microsoft.com/office/officeart/2005/8/layout/list1"/>
    <dgm:cxn modelId="{6DD2ECD9-ABD9-40B8-81E1-5EFB123A4D6D}" type="presOf" srcId="{94CB5D5E-1E45-4D3D-BC07-77D7A83B6A41}" destId="{2DAB1273-E2D3-478E-8B1D-77DD52B83EAB}" srcOrd="1" destOrd="0" presId="urn:microsoft.com/office/officeart/2005/8/layout/list1"/>
    <dgm:cxn modelId="{0C472CF6-6D94-4FB8-971F-CD9412FFE0EE}" type="presOf" srcId="{94CB5D5E-1E45-4D3D-BC07-77D7A83B6A41}" destId="{4119BE15-8C56-4000-A637-35439EB46E0F}" srcOrd="0" destOrd="0" presId="urn:microsoft.com/office/officeart/2005/8/layout/list1"/>
    <dgm:cxn modelId="{24817359-44CD-43F6-AE90-743205BD7443}" type="presParOf" srcId="{71E6F0BE-4BA4-4903-A6D5-42A3884C4D8A}" destId="{4E0B6EFC-BF3E-4EC5-902C-B274BE91E05D}" srcOrd="0" destOrd="0" presId="urn:microsoft.com/office/officeart/2005/8/layout/list1"/>
    <dgm:cxn modelId="{CB02E8EC-3EDC-4E56-895C-D14DFE4C9CC2}" type="presParOf" srcId="{4E0B6EFC-BF3E-4EC5-902C-B274BE91E05D}" destId="{4119BE15-8C56-4000-A637-35439EB46E0F}" srcOrd="0" destOrd="0" presId="urn:microsoft.com/office/officeart/2005/8/layout/list1"/>
    <dgm:cxn modelId="{6828D877-050D-4A5E-8A9C-A8737C08F9AC}" type="presParOf" srcId="{4E0B6EFC-BF3E-4EC5-902C-B274BE91E05D}" destId="{2DAB1273-E2D3-478E-8B1D-77DD52B83EAB}" srcOrd="1" destOrd="0" presId="urn:microsoft.com/office/officeart/2005/8/layout/list1"/>
    <dgm:cxn modelId="{06FA305B-D0EB-4F96-A29E-DD32FF006D3B}" type="presParOf" srcId="{71E6F0BE-4BA4-4903-A6D5-42A3884C4D8A}" destId="{E4FEA7C3-B1F6-41AE-A38D-F8D9AA761756}" srcOrd="1" destOrd="0" presId="urn:microsoft.com/office/officeart/2005/8/layout/list1"/>
    <dgm:cxn modelId="{935D15C8-5070-4F60-8442-E818A721DA1D}" type="presParOf" srcId="{71E6F0BE-4BA4-4903-A6D5-42A3884C4D8A}" destId="{E59DACCB-E43D-4705-9FF5-4447EAD7C339}" srcOrd="2" destOrd="0" presId="urn:microsoft.com/office/officeart/2005/8/layout/list1"/>
    <dgm:cxn modelId="{6111CC5A-4D3E-4BDB-921F-93560A027268}" type="presParOf" srcId="{71E6F0BE-4BA4-4903-A6D5-42A3884C4D8A}" destId="{4132B858-B8C4-4279-94BF-17B82B9E3AC5}" srcOrd="3" destOrd="0" presId="urn:microsoft.com/office/officeart/2005/8/layout/list1"/>
    <dgm:cxn modelId="{5C65D4B9-EEF8-4072-96E9-B517AF48E167}" type="presParOf" srcId="{71E6F0BE-4BA4-4903-A6D5-42A3884C4D8A}" destId="{D48CE6FA-B22B-4D2C-BD28-E3B08AC4D51A}" srcOrd="4" destOrd="0" presId="urn:microsoft.com/office/officeart/2005/8/layout/list1"/>
    <dgm:cxn modelId="{AD92FBA7-13C9-469E-9E1F-37FBB0F8E876}" type="presParOf" srcId="{D48CE6FA-B22B-4D2C-BD28-E3B08AC4D51A}" destId="{4D45F7D2-6E14-46F6-97DA-ABED3BD77995}" srcOrd="0" destOrd="0" presId="urn:microsoft.com/office/officeart/2005/8/layout/list1"/>
    <dgm:cxn modelId="{6C99A9D5-A821-41C2-A725-88A02526D7F9}" type="presParOf" srcId="{D48CE6FA-B22B-4D2C-BD28-E3B08AC4D51A}" destId="{81A47EB2-2F29-4CCE-826A-E8332767834A}" srcOrd="1" destOrd="0" presId="urn:microsoft.com/office/officeart/2005/8/layout/list1"/>
    <dgm:cxn modelId="{9E4842D0-367A-4B36-B9B1-1451D2B85CA6}" type="presParOf" srcId="{71E6F0BE-4BA4-4903-A6D5-42A3884C4D8A}" destId="{F0ACACF0-5728-499D-8C17-054279AC6889}" srcOrd="5" destOrd="0" presId="urn:microsoft.com/office/officeart/2005/8/layout/list1"/>
    <dgm:cxn modelId="{7056B5D5-0C4F-478A-89EC-2DEB2E0B738D}" type="presParOf" srcId="{71E6F0BE-4BA4-4903-A6D5-42A3884C4D8A}" destId="{D3735D5A-5598-48B6-B666-8B4DEFC4C81C}" srcOrd="6" destOrd="0" presId="urn:microsoft.com/office/officeart/2005/8/layout/list1"/>
    <dgm:cxn modelId="{38DDB742-A924-47D7-B921-AD37112413CA}" type="presParOf" srcId="{71E6F0BE-4BA4-4903-A6D5-42A3884C4D8A}" destId="{B8D1B8B4-4E1A-47DF-BC52-B838836216AD}" srcOrd="7" destOrd="0" presId="urn:microsoft.com/office/officeart/2005/8/layout/list1"/>
    <dgm:cxn modelId="{E53022FE-088F-46EE-968A-871A95B4334B}" type="presParOf" srcId="{71E6F0BE-4BA4-4903-A6D5-42A3884C4D8A}" destId="{DCE78D9E-71A7-4FF4-B34E-67C61B33BCC2}" srcOrd="8" destOrd="0" presId="urn:microsoft.com/office/officeart/2005/8/layout/list1"/>
    <dgm:cxn modelId="{970902C0-7E8B-4607-A8C5-B46060A6C699}" type="presParOf" srcId="{DCE78D9E-71A7-4FF4-B34E-67C61B33BCC2}" destId="{543D6567-C52D-4FDC-A0C5-A0456B4F0CA7}" srcOrd="0" destOrd="0" presId="urn:microsoft.com/office/officeart/2005/8/layout/list1"/>
    <dgm:cxn modelId="{5E5AB56E-4C67-4DEA-AD82-C041A32AC6C3}" type="presParOf" srcId="{DCE78D9E-71A7-4FF4-B34E-67C61B33BCC2}" destId="{769486DD-5AF5-4D97-8F26-AB2A49DB0D05}" srcOrd="1" destOrd="0" presId="urn:microsoft.com/office/officeart/2005/8/layout/list1"/>
    <dgm:cxn modelId="{BD1EF2EA-1A25-449E-9FBC-D49BE828E143}" type="presParOf" srcId="{71E6F0BE-4BA4-4903-A6D5-42A3884C4D8A}" destId="{2DED9D60-3431-48EC-80C8-A3260AD6ADA0}" srcOrd="9" destOrd="0" presId="urn:microsoft.com/office/officeart/2005/8/layout/list1"/>
    <dgm:cxn modelId="{41EC7416-A301-4B3F-A097-1A1042D9D4C0}" type="presParOf" srcId="{71E6F0BE-4BA4-4903-A6D5-42A3884C4D8A}" destId="{69E1516D-9FC3-4DD5-89EA-B933149FF0EC}" srcOrd="10" destOrd="0" presId="urn:microsoft.com/office/officeart/2005/8/layout/list1"/>
    <dgm:cxn modelId="{ED909DB6-CDC5-45AC-B1F7-D3659593A22B}" type="presParOf" srcId="{71E6F0BE-4BA4-4903-A6D5-42A3884C4D8A}" destId="{0EE5B43D-8F07-4619-9E20-8B88D0B17404}" srcOrd="11" destOrd="0" presId="urn:microsoft.com/office/officeart/2005/8/layout/list1"/>
    <dgm:cxn modelId="{F95CEC20-A43C-4501-B49D-55C409FF49FC}" type="presParOf" srcId="{71E6F0BE-4BA4-4903-A6D5-42A3884C4D8A}" destId="{DFE69135-2B1A-449E-8B00-ECC14FB73E5A}" srcOrd="12" destOrd="0" presId="urn:microsoft.com/office/officeart/2005/8/layout/list1"/>
    <dgm:cxn modelId="{6F1D6EEE-62F6-433D-A3A5-8211CA9D5066}" type="presParOf" srcId="{DFE69135-2B1A-449E-8B00-ECC14FB73E5A}" destId="{E5382451-D84D-4AB4-86AD-A179788C2DC3}" srcOrd="0" destOrd="0" presId="urn:microsoft.com/office/officeart/2005/8/layout/list1"/>
    <dgm:cxn modelId="{322F6E95-92D1-48DA-8F95-112EBBFF77EA}" type="presParOf" srcId="{DFE69135-2B1A-449E-8B00-ECC14FB73E5A}" destId="{6DEE518A-668A-4221-B220-0A95B859D2AF}" srcOrd="1" destOrd="0" presId="urn:microsoft.com/office/officeart/2005/8/layout/list1"/>
    <dgm:cxn modelId="{DE98F06B-4383-452F-A07A-29A85DAAC4E0}" type="presParOf" srcId="{71E6F0BE-4BA4-4903-A6D5-42A3884C4D8A}" destId="{1F1E4C9E-1C80-4AE0-B299-7484C4DDDCB1}" srcOrd="13" destOrd="0" presId="urn:microsoft.com/office/officeart/2005/8/layout/list1"/>
    <dgm:cxn modelId="{AC05F3E4-9B36-4BB5-9544-22CE4EF1CCF7}" type="presParOf" srcId="{71E6F0BE-4BA4-4903-A6D5-42A3884C4D8A}" destId="{39C59D31-C3AC-4F4E-86DE-A0C41A673677}" srcOrd="14" destOrd="0" presId="urn:microsoft.com/office/officeart/2005/8/layout/list1"/>
    <dgm:cxn modelId="{307619FC-E60A-4698-BFAA-1C7D121B04D5}" type="presParOf" srcId="{71E6F0BE-4BA4-4903-A6D5-42A3884C4D8A}" destId="{95F4587A-ADE9-42C9-9911-37489CFE2A53}" srcOrd="15" destOrd="0" presId="urn:microsoft.com/office/officeart/2005/8/layout/list1"/>
    <dgm:cxn modelId="{EF681693-FC8D-4649-964A-4CCECDC70E97}" type="presParOf" srcId="{71E6F0BE-4BA4-4903-A6D5-42A3884C4D8A}" destId="{54AB04A3-A4E8-4647-A3C8-A9C5959E97BE}" srcOrd="16" destOrd="0" presId="urn:microsoft.com/office/officeart/2005/8/layout/list1"/>
    <dgm:cxn modelId="{A54EF122-2232-4ABE-8219-A7417DB6494E}" type="presParOf" srcId="{54AB04A3-A4E8-4647-A3C8-A9C5959E97BE}" destId="{0F92BF75-198F-4BEB-8AF6-40E6718DC1E4}" srcOrd="0" destOrd="0" presId="urn:microsoft.com/office/officeart/2005/8/layout/list1"/>
    <dgm:cxn modelId="{3AF88E9E-952D-4F34-A1F5-2E1F55EB8934}" type="presParOf" srcId="{54AB04A3-A4E8-4647-A3C8-A9C5959E97BE}" destId="{63D16C43-A999-4E6E-8746-F5BB3B2CEDBD}" srcOrd="1" destOrd="0" presId="urn:microsoft.com/office/officeart/2005/8/layout/list1"/>
    <dgm:cxn modelId="{2F62AAFD-0BF5-420A-88F1-2AD60F91C9FF}" type="presParOf" srcId="{71E6F0BE-4BA4-4903-A6D5-42A3884C4D8A}" destId="{41FFC09E-78F7-4384-BEF7-9F7188B44569}" srcOrd="17" destOrd="0" presId="urn:microsoft.com/office/officeart/2005/8/layout/list1"/>
    <dgm:cxn modelId="{9AF48104-236D-4D2E-B8C7-B696F3927C40}" type="presParOf" srcId="{71E6F0BE-4BA4-4903-A6D5-42A3884C4D8A}" destId="{17915011-E5C8-4000-AD01-E7B651FE7521}"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FCFF47-8D08-4368-8BAA-0910835EAFE3}" type="doc">
      <dgm:prSet loTypeId="urn:microsoft.com/office/officeart/2008/layout/PictureStrips" loCatId="list" qsTypeId="urn:microsoft.com/office/officeart/2005/8/quickstyle/simple1" qsCatId="simple" csTypeId="urn:microsoft.com/office/officeart/2005/8/colors/colorful3" csCatId="colorful" phldr="1"/>
      <dgm:spPr/>
      <dgm:t>
        <a:bodyPr/>
        <a:lstStyle/>
        <a:p>
          <a:endParaRPr lang="ru-RU"/>
        </a:p>
      </dgm:t>
    </dgm:pt>
    <dgm:pt modelId="{77596B4F-3D8F-463A-A51F-89EF3F7CBBF4}">
      <dgm:prSet phldrT="[Текст]" custT="1"/>
      <dgm:spPr/>
      <dgm:t>
        <a:bodyPr/>
        <a:lstStyle/>
        <a:p>
          <a:r>
            <a:rPr lang="uk-UA" sz="2000" dirty="0"/>
            <a:t>Поморська Академія в </a:t>
          </a:r>
          <a:br>
            <a:rPr lang="en-US" sz="2000" dirty="0"/>
          </a:br>
          <a:r>
            <a:rPr lang="uk-UA" sz="2000" dirty="0"/>
            <a:t>м. </a:t>
          </a:r>
          <a:r>
            <a:rPr lang="uk-UA" sz="2000" dirty="0" err="1"/>
            <a:t>Слупськ</a:t>
          </a:r>
          <a:r>
            <a:rPr lang="uk-UA" sz="2000" dirty="0"/>
            <a:t> (Республіка Польща)</a:t>
          </a:r>
          <a:endParaRPr lang="ru-RU" sz="2000" dirty="0"/>
        </a:p>
      </dgm:t>
    </dgm:pt>
    <dgm:pt modelId="{0E89B0A6-1342-4E17-82BD-679404C68173}" type="parTrans" cxnId="{51EFB726-BE43-46AB-8B56-C7BADAEE317B}">
      <dgm:prSet/>
      <dgm:spPr/>
      <dgm:t>
        <a:bodyPr/>
        <a:lstStyle/>
        <a:p>
          <a:endParaRPr lang="ru-RU"/>
        </a:p>
      </dgm:t>
    </dgm:pt>
    <dgm:pt modelId="{BB1B12BF-138F-41DA-843E-A3CBDF237A6F}" type="sibTrans" cxnId="{51EFB726-BE43-46AB-8B56-C7BADAEE317B}">
      <dgm:prSet/>
      <dgm:spPr/>
      <dgm:t>
        <a:bodyPr/>
        <a:lstStyle/>
        <a:p>
          <a:endParaRPr lang="ru-RU"/>
        </a:p>
      </dgm:t>
    </dgm:pt>
    <dgm:pt modelId="{E9219B33-BF53-4CE4-9676-5457FDEB9212}">
      <dgm:prSet phldrT="[Текст]" custT="1"/>
      <dgm:spPr/>
      <dgm:t>
        <a:bodyPr/>
        <a:lstStyle/>
        <a:p>
          <a:r>
            <a:rPr lang="uk-UA" sz="2000" dirty="0"/>
            <a:t>Університет Адама Міцкевича </a:t>
          </a:r>
          <a:r>
            <a:rPr lang="en-US" sz="2000" dirty="0"/>
            <a:t> </a:t>
          </a:r>
          <a:r>
            <a:rPr lang="uk-UA" sz="2000" dirty="0"/>
            <a:t>м. Познань (Республіка Польща)</a:t>
          </a:r>
          <a:endParaRPr lang="ru-RU" sz="2000" dirty="0"/>
        </a:p>
      </dgm:t>
    </dgm:pt>
    <dgm:pt modelId="{7BCD60A8-A780-4D7E-B867-4C90AD85F8FD}" type="parTrans" cxnId="{17B6ED86-EF0F-45D7-9AEA-6EBC7FF4CE97}">
      <dgm:prSet/>
      <dgm:spPr/>
      <dgm:t>
        <a:bodyPr/>
        <a:lstStyle/>
        <a:p>
          <a:endParaRPr lang="ru-RU"/>
        </a:p>
      </dgm:t>
    </dgm:pt>
    <dgm:pt modelId="{73785DAE-2406-443B-8338-1B26D73ED52D}" type="sibTrans" cxnId="{17B6ED86-EF0F-45D7-9AEA-6EBC7FF4CE97}">
      <dgm:prSet/>
      <dgm:spPr/>
      <dgm:t>
        <a:bodyPr/>
        <a:lstStyle/>
        <a:p>
          <a:endParaRPr lang="ru-RU"/>
        </a:p>
      </dgm:t>
    </dgm:pt>
    <dgm:pt modelId="{9DC55CF2-5D56-407D-BBA6-42AA9FBC47C9}">
      <dgm:prSet phldrT="[Текст]" custT="1"/>
      <dgm:spPr/>
      <dgm:t>
        <a:bodyPr/>
        <a:lstStyle/>
        <a:p>
          <a:r>
            <a:rPr lang="uk-UA" sz="2000" dirty="0"/>
            <a:t>Університет </a:t>
          </a:r>
          <a:r>
            <a:rPr lang="uk-UA" sz="2000" dirty="0" err="1"/>
            <a:t>Альпен-Адрія</a:t>
          </a:r>
          <a:r>
            <a:rPr lang="uk-UA" sz="2000" dirty="0"/>
            <a:t> </a:t>
          </a:r>
          <a:br>
            <a:rPr lang="en-US" sz="2000" dirty="0"/>
          </a:br>
          <a:r>
            <a:rPr lang="uk-UA" sz="2000" dirty="0"/>
            <a:t>м. </a:t>
          </a:r>
          <a:r>
            <a:rPr lang="uk-UA" sz="2000" dirty="0" err="1"/>
            <a:t>Клагенфурт</a:t>
          </a:r>
          <a:r>
            <a:rPr lang="uk-UA" sz="2000" dirty="0"/>
            <a:t> (Республіка Австрія</a:t>
          </a:r>
          <a:r>
            <a:rPr lang="en-US" sz="2000" dirty="0"/>
            <a:t>)</a:t>
          </a:r>
          <a:endParaRPr lang="ru-RU" sz="2000" dirty="0"/>
        </a:p>
      </dgm:t>
    </dgm:pt>
    <dgm:pt modelId="{E4403685-9ABF-4636-9AFB-56961788B663}" type="parTrans" cxnId="{961B4982-E7D8-4C55-AFE4-7433C961EA9B}">
      <dgm:prSet/>
      <dgm:spPr/>
      <dgm:t>
        <a:bodyPr/>
        <a:lstStyle/>
        <a:p>
          <a:endParaRPr lang="ru-RU"/>
        </a:p>
      </dgm:t>
    </dgm:pt>
    <dgm:pt modelId="{F7F674AF-8B02-4BCF-BD26-4760B551591E}" type="sibTrans" cxnId="{961B4982-E7D8-4C55-AFE4-7433C961EA9B}">
      <dgm:prSet/>
      <dgm:spPr/>
      <dgm:t>
        <a:bodyPr/>
        <a:lstStyle/>
        <a:p>
          <a:endParaRPr lang="ru-RU"/>
        </a:p>
      </dgm:t>
    </dgm:pt>
    <dgm:pt modelId="{A9A45F0E-F50C-4644-956A-E1A4E82A42D0}">
      <dgm:prSet phldrT="[Текст]" custT="1"/>
      <dgm:spPr/>
      <dgm:t>
        <a:bodyPr/>
        <a:lstStyle/>
        <a:p>
          <a:r>
            <a:rPr lang="uk-UA" sz="2000" dirty="0"/>
            <a:t>Університет </a:t>
          </a:r>
          <a:r>
            <a:rPr lang="uk-UA" sz="2000" dirty="0" err="1"/>
            <a:t>Томаша</a:t>
          </a:r>
          <a:r>
            <a:rPr lang="uk-UA" sz="2000" dirty="0"/>
            <a:t> </a:t>
          </a:r>
          <a:r>
            <a:rPr lang="uk-UA" sz="2000" dirty="0" err="1"/>
            <a:t>Бати</a:t>
          </a:r>
          <a:r>
            <a:rPr lang="uk-UA" sz="2000" dirty="0"/>
            <a:t> в </a:t>
          </a:r>
          <a:r>
            <a:rPr lang="uk-UA" sz="2000" dirty="0" err="1"/>
            <a:t>Зліні</a:t>
          </a:r>
          <a:r>
            <a:rPr lang="uk-UA" sz="2000" dirty="0"/>
            <a:t> (Чеська Республіка); </a:t>
          </a:r>
          <a:endParaRPr lang="ru-RU" sz="2000" dirty="0"/>
        </a:p>
      </dgm:t>
    </dgm:pt>
    <dgm:pt modelId="{171B290E-4A0B-49B4-AF4B-4DD1DF234645}" type="parTrans" cxnId="{4AB96496-F101-42D2-BA9E-C1DF2643FBB7}">
      <dgm:prSet/>
      <dgm:spPr/>
      <dgm:t>
        <a:bodyPr/>
        <a:lstStyle/>
        <a:p>
          <a:endParaRPr lang="ru-RU"/>
        </a:p>
      </dgm:t>
    </dgm:pt>
    <dgm:pt modelId="{57BAC25C-45B7-4C44-97D4-B554EE121725}" type="sibTrans" cxnId="{4AB96496-F101-42D2-BA9E-C1DF2643FBB7}">
      <dgm:prSet/>
      <dgm:spPr/>
      <dgm:t>
        <a:bodyPr/>
        <a:lstStyle/>
        <a:p>
          <a:endParaRPr lang="ru-RU"/>
        </a:p>
      </dgm:t>
    </dgm:pt>
    <dgm:pt modelId="{6D44E2C4-C5A4-4130-B1EB-3D42B9BD4F76}">
      <dgm:prSet phldrT="[Текст]" custT="1"/>
      <dgm:spPr/>
      <dgm:t>
        <a:bodyPr/>
        <a:lstStyle/>
        <a:p>
          <a:r>
            <a:rPr lang="uk-UA" sz="2000" dirty="0"/>
            <a:t>Університет Отто Фрідріха </a:t>
          </a:r>
          <a:br>
            <a:rPr lang="en-US" sz="2000" dirty="0"/>
          </a:br>
          <a:r>
            <a:rPr lang="uk-UA" sz="2000" dirty="0"/>
            <a:t>м. </a:t>
          </a:r>
          <a:r>
            <a:rPr lang="uk-UA" sz="2000" dirty="0" err="1"/>
            <a:t>Бамберг</a:t>
          </a:r>
          <a:r>
            <a:rPr lang="uk-UA" sz="2000" dirty="0"/>
            <a:t> (Німеччина)</a:t>
          </a:r>
          <a:endParaRPr lang="ru-RU" sz="2000" dirty="0"/>
        </a:p>
      </dgm:t>
    </dgm:pt>
    <dgm:pt modelId="{96FB9DAB-A961-49D7-9312-3225434EF4C6}" type="parTrans" cxnId="{8F383CC3-F5E0-432B-A4BA-D76A769DFF4C}">
      <dgm:prSet/>
      <dgm:spPr/>
      <dgm:t>
        <a:bodyPr/>
        <a:lstStyle/>
        <a:p>
          <a:endParaRPr lang="ru-RU"/>
        </a:p>
      </dgm:t>
    </dgm:pt>
    <dgm:pt modelId="{470AEFA8-2EED-4026-BD03-74F2E8FF4ACD}" type="sibTrans" cxnId="{8F383CC3-F5E0-432B-A4BA-D76A769DFF4C}">
      <dgm:prSet/>
      <dgm:spPr/>
      <dgm:t>
        <a:bodyPr/>
        <a:lstStyle/>
        <a:p>
          <a:endParaRPr lang="ru-RU"/>
        </a:p>
      </dgm:t>
    </dgm:pt>
    <dgm:pt modelId="{E3AF6C11-6DE0-4F4D-9C47-99DA117B7529}">
      <dgm:prSet phldrT="[Текст]" custT="1"/>
      <dgm:spPr/>
      <dgm:t>
        <a:bodyPr/>
        <a:lstStyle/>
        <a:p>
          <a:r>
            <a:rPr lang="uk-UA" sz="2000" dirty="0"/>
            <a:t>З 2020 року за програмою «</a:t>
          </a:r>
          <a:r>
            <a:rPr lang="uk-UA" sz="2000" dirty="0" err="1"/>
            <a:t>Mevlana</a:t>
          </a:r>
          <a:r>
            <a:rPr lang="uk-UA" sz="2000" dirty="0"/>
            <a:t>» з Університетом </a:t>
          </a:r>
          <a:r>
            <a:rPr lang="uk-UA" sz="2000" dirty="0" err="1"/>
            <a:t>Аланія</a:t>
          </a:r>
          <a:r>
            <a:rPr lang="uk-UA" sz="2000" dirty="0"/>
            <a:t> </a:t>
          </a:r>
          <a:r>
            <a:rPr lang="uk-UA" sz="2000" dirty="0" err="1"/>
            <a:t>Алааддін</a:t>
          </a:r>
          <a:r>
            <a:rPr lang="uk-UA" sz="2000" dirty="0"/>
            <a:t> </a:t>
          </a:r>
          <a:r>
            <a:rPr lang="uk-UA" sz="2000" dirty="0" err="1"/>
            <a:t>Кейкубат</a:t>
          </a:r>
          <a:r>
            <a:rPr lang="uk-UA" sz="2000" dirty="0"/>
            <a:t> та Університетом ім. Сулеймана Деміреля (Туреччина)</a:t>
          </a:r>
          <a:endParaRPr lang="ru-RU" sz="2000" dirty="0"/>
        </a:p>
      </dgm:t>
    </dgm:pt>
    <dgm:pt modelId="{C264D4AF-456F-4DE8-B2EF-94D835807A9C}" type="parTrans" cxnId="{7BF32493-EEF2-4954-AC22-E2AF27F3C0E9}">
      <dgm:prSet/>
      <dgm:spPr/>
      <dgm:t>
        <a:bodyPr/>
        <a:lstStyle/>
        <a:p>
          <a:endParaRPr lang="ru-RU"/>
        </a:p>
      </dgm:t>
    </dgm:pt>
    <dgm:pt modelId="{56B9EF03-BB70-4155-8A28-B91A24805A9C}" type="sibTrans" cxnId="{7BF32493-EEF2-4954-AC22-E2AF27F3C0E9}">
      <dgm:prSet/>
      <dgm:spPr/>
      <dgm:t>
        <a:bodyPr/>
        <a:lstStyle/>
        <a:p>
          <a:endParaRPr lang="ru-RU"/>
        </a:p>
      </dgm:t>
    </dgm:pt>
    <dgm:pt modelId="{89D4ACD6-85A5-49AF-86E5-97A0DEA045D3}" type="pres">
      <dgm:prSet presAssocID="{08FCFF47-8D08-4368-8BAA-0910835EAFE3}" presName="Name0" presStyleCnt="0">
        <dgm:presLayoutVars>
          <dgm:dir/>
          <dgm:resizeHandles val="exact"/>
        </dgm:presLayoutVars>
      </dgm:prSet>
      <dgm:spPr/>
    </dgm:pt>
    <dgm:pt modelId="{4043FE92-AE4B-4FD8-8EBD-6FE3639B90C5}" type="pres">
      <dgm:prSet presAssocID="{77596B4F-3D8F-463A-A51F-89EF3F7CBBF4}" presName="composite" presStyleCnt="0"/>
      <dgm:spPr/>
    </dgm:pt>
    <dgm:pt modelId="{53573AF4-4DAF-4691-AC99-0CFD32FF6465}" type="pres">
      <dgm:prSet presAssocID="{77596B4F-3D8F-463A-A51F-89EF3F7CBBF4}" presName="rect1" presStyleLbl="trAlignAcc1" presStyleIdx="0" presStyleCnt="6">
        <dgm:presLayoutVars>
          <dgm:bulletEnabled val="1"/>
        </dgm:presLayoutVars>
      </dgm:prSet>
      <dgm:spPr/>
    </dgm:pt>
    <dgm:pt modelId="{24F84FA1-1CF5-466D-B1B0-D2E9D07D1CDA}" type="pres">
      <dgm:prSet presAssocID="{77596B4F-3D8F-463A-A51F-89EF3F7CBBF4}" presName="rect2" presStyleLbl="fgImgPlace1" presStyleIdx="0" presStyleCnt="6" custScaleX="145054" custLinFactNeighborX="-29376" custLinFactNeighborY="7460"/>
      <dgm:spPr>
        <a:blipFill>
          <a:blip xmlns:r="http://schemas.openxmlformats.org/officeDocument/2006/relationships" r:embed="rId1">
            <a:extLst>
              <a:ext uri="{28A0092B-C50C-407E-A947-70E740481C1C}">
                <a14:useLocalDpi xmlns:a14="http://schemas.microsoft.com/office/drawing/2010/main" val="0"/>
              </a:ext>
            </a:extLst>
          </a:blip>
          <a:srcRect/>
          <a:stretch>
            <a:fillRect l="-69000" r="-69000"/>
          </a:stretch>
        </a:blipFill>
        <a:ln>
          <a:solidFill>
            <a:srgbClr val="FF0000"/>
          </a:solidFill>
        </a:ln>
      </dgm:spPr>
    </dgm:pt>
    <dgm:pt modelId="{56AE630C-37C7-4712-BDF0-BF6114CBE931}" type="pres">
      <dgm:prSet presAssocID="{BB1B12BF-138F-41DA-843E-A3CBDF237A6F}" presName="sibTrans" presStyleCnt="0"/>
      <dgm:spPr/>
    </dgm:pt>
    <dgm:pt modelId="{FE6466F5-8129-4591-AA9E-3345B1007630}" type="pres">
      <dgm:prSet presAssocID="{E9219B33-BF53-4CE4-9676-5457FDEB9212}" presName="composite" presStyleCnt="0"/>
      <dgm:spPr/>
    </dgm:pt>
    <dgm:pt modelId="{6754CD8B-1209-4C17-AC86-A68E99368B4B}" type="pres">
      <dgm:prSet presAssocID="{E9219B33-BF53-4CE4-9676-5457FDEB9212}" presName="rect1" presStyleLbl="trAlignAcc1" presStyleIdx="1" presStyleCnt="6" custLinFactNeighborX="10537" custLinFactNeighborY="783">
        <dgm:presLayoutVars>
          <dgm:bulletEnabled val="1"/>
        </dgm:presLayoutVars>
      </dgm:prSet>
      <dgm:spPr/>
    </dgm:pt>
    <dgm:pt modelId="{0073CE8A-5731-4CCE-B9DC-04F76A66ADE9}" type="pres">
      <dgm:prSet presAssocID="{E9219B33-BF53-4CE4-9676-5457FDEB9212}" presName="rect2" presStyleLbl="fgImgPlace1" presStyleIdx="1" presStyleCnt="6" custScaleX="155868" custLinFactNeighborX="-4476" custLinFactNeighborY="6714"/>
      <dgm:spPr>
        <a:blipFill>
          <a:blip xmlns:r="http://schemas.openxmlformats.org/officeDocument/2006/relationships" r:embed="rId1">
            <a:extLst>
              <a:ext uri="{28A0092B-C50C-407E-A947-70E740481C1C}">
                <a14:useLocalDpi xmlns:a14="http://schemas.microsoft.com/office/drawing/2010/main" val="0"/>
              </a:ext>
            </a:extLst>
          </a:blip>
          <a:srcRect/>
          <a:stretch>
            <a:fillRect l="-69000" r="-69000"/>
          </a:stretch>
        </a:blipFill>
        <a:ln>
          <a:solidFill>
            <a:srgbClr val="FF0000"/>
          </a:solidFill>
        </a:ln>
      </dgm:spPr>
    </dgm:pt>
    <dgm:pt modelId="{A487FFFC-DB30-4453-910C-952F4176017E}" type="pres">
      <dgm:prSet presAssocID="{73785DAE-2406-443B-8338-1B26D73ED52D}" presName="sibTrans" presStyleCnt="0"/>
      <dgm:spPr/>
    </dgm:pt>
    <dgm:pt modelId="{0C3C314E-67C9-42B4-A8E9-BC7B00584853}" type="pres">
      <dgm:prSet presAssocID="{9DC55CF2-5D56-407D-BBA6-42AA9FBC47C9}" presName="composite" presStyleCnt="0"/>
      <dgm:spPr/>
    </dgm:pt>
    <dgm:pt modelId="{49B6CB75-8C8E-4176-820D-9E5F70C6E92D}" type="pres">
      <dgm:prSet presAssocID="{9DC55CF2-5D56-407D-BBA6-42AA9FBC47C9}" presName="rect1" presStyleLbl="trAlignAcc1" presStyleIdx="2" presStyleCnt="6" custScaleX="96905" custLinFactNeighborX="979" custLinFactNeighborY="783">
        <dgm:presLayoutVars>
          <dgm:bulletEnabled val="1"/>
        </dgm:presLayoutVars>
      </dgm:prSet>
      <dgm:spPr/>
    </dgm:pt>
    <dgm:pt modelId="{4CDD4377-698F-476B-942C-708D66858CDA}" type="pres">
      <dgm:prSet presAssocID="{9DC55CF2-5D56-407D-BBA6-42AA9FBC47C9}" presName="rect2" presStyleLbl="fgImgPlace1" presStyleIdx="2" presStyleCnt="6" custScaleX="145526" custLinFactNeighborX="-28556"/>
      <dgm:spPr>
        <a:blipFill>
          <a:blip xmlns:r="http://schemas.openxmlformats.org/officeDocument/2006/relationships" r:embed="rId2">
            <a:extLst>
              <a:ext uri="{28A0092B-C50C-407E-A947-70E740481C1C}">
                <a14:useLocalDpi xmlns:a14="http://schemas.microsoft.com/office/drawing/2010/main" val="0"/>
              </a:ext>
            </a:extLst>
          </a:blip>
          <a:srcRect/>
          <a:stretch>
            <a:fillRect l="-63000" r="-63000"/>
          </a:stretch>
        </a:blipFill>
        <a:ln>
          <a:solidFill>
            <a:srgbClr val="FF0000"/>
          </a:solidFill>
        </a:ln>
      </dgm:spPr>
    </dgm:pt>
    <dgm:pt modelId="{F6D31566-C704-468B-8DF6-118B6BEA0C3B}" type="pres">
      <dgm:prSet presAssocID="{F7F674AF-8B02-4BCF-BD26-4760B551591E}" presName="sibTrans" presStyleCnt="0"/>
      <dgm:spPr/>
    </dgm:pt>
    <dgm:pt modelId="{31BC4665-5B5A-44A2-9D85-5F74805E99D9}" type="pres">
      <dgm:prSet presAssocID="{A9A45F0E-F50C-4644-956A-E1A4E82A42D0}" presName="composite" presStyleCnt="0"/>
      <dgm:spPr/>
    </dgm:pt>
    <dgm:pt modelId="{B8A9FD0A-5A7E-4A7F-9E70-673BFBFE8BF4}" type="pres">
      <dgm:prSet presAssocID="{A9A45F0E-F50C-4644-956A-E1A4E82A42D0}" presName="rect1" presStyleLbl="trAlignAcc1" presStyleIdx="3" presStyleCnt="6" custLinFactNeighborX="11132" custLinFactNeighborY="-783">
        <dgm:presLayoutVars>
          <dgm:bulletEnabled val="1"/>
        </dgm:presLayoutVars>
      </dgm:prSet>
      <dgm:spPr/>
    </dgm:pt>
    <dgm:pt modelId="{D42EE50D-756B-46EB-992E-CF07C9892306}" type="pres">
      <dgm:prSet presAssocID="{A9A45F0E-F50C-4644-956A-E1A4E82A42D0}" presName="rect2" presStyleLbl="fgImgPlace1" presStyleIdx="3" presStyleCnt="6" custScaleX="15773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FA474602-7DC8-4C79-9961-38F13AE842A9}" type="pres">
      <dgm:prSet presAssocID="{57BAC25C-45B7-4C44-97D4-B554EE121725}" presName="sibTrans" presStyleCnt="0"/>
      <dgm:spPr/>
    </dgm:pt>
    <dgm:pt modelId="{02F4C84E-8E61-4173-8DC6-DBCD3A88441F}" type="pres">
      <dgm:prSet presAssocID="{6D44E2C4-C5A4-4130-B1EB-3D42B9BD4F76}" presName="composite" presStyleCnt="0"/>
      <dgm:spPr/>
    </dgm:pt>
    <dgm:pt modelId="{DD7BFC37-A548-4160-891B-0168755F2F77}" type="pres">
      <dgm:prSet presAssocID="{6D44E2C4-C5A4-4130-B1EB-3D42B9BD4F76}" presName="rect1" presStyleLbl="trAlignAcc1" presStyleIdx="4" presStyleCnt="6" custScaleX="93015">
        <dgm:presLayoutVars>
          <dgm:bulletEnabled val="1"/>
        </dgm:presLayoutVars>
      </dgm:prSet>
      <dgm:spPr/>
    </dgm:pt>
    <dgm:pt modelId="{6066641E-3A61-459F-AD04-77886D5E567C}" type="pres">
      <dgm:prSet presAssocID="{6D44E2C4-C5A4-4130-B1EB-3D42B9BD4F76}" presName="rect2" presStyleLbl="fgImgPlace1" presStyleIdx="4" presStyleCnt="6" custScaleX="141480" custLinFactNeighborX="-35151" custLinFactNeighborY="811"/>
      <dgm:spPr>
        <a:blipFill>
          <a:blip xmlns:r="http://schemas.openxmlformats.org/officeDocument/2006/relationships" r:embed="rId4">
            <a:extLst>
              <a:ext uri="{28A0092B-C50C-407E-A947-70E740481C1C}">
                <a14:useLocalDpi xmlns:a14="http://schemas.microsoft.com/office/drawing/2010/main" val="0"/>
              </a:ext>
            </a:extLst>
          </a:blip>
          <a:srcRect/>
          <a:stretch>
            <a:fillRect l="-75000" r="-75000"/>
          </a:stretch>
        </a:blipFill>
      </dgm:spPr>
    </dgm:pt>
    <dgm:pt modelId="{BA61BA1B-898D-45BC-9CB6-A1452C8E82E0}" type="pres">
      <dgm:prSet presAssocID="{470AEFA8-2EED-4026-BD03-74F2E8FF4ACD}" presName="sibTrans" presStyleCnt="0"/>
      <dgm:spPr/>
    </dgm:pt>
    <dgm:pt modelId="{A862CA34-B664-49C3-AAFC-C84090355004}" type="pres">
      <dgm:prSet presAssocID="{E3AF6C11-6DE0-4F4D-9C47-99DA117B7529}" presName="composite" presStyleCnt="0"/>
      <dgm:spPr/>
    </dgm:pt>
    <dgm:pt modelId="{20E1FE0A-201C-4AE5-AA9E-2DC822DA4E08}" type="pres">
      <dgm:prSet presAssocID="{E3AF6C11-6DE0-4F4D-9C47-99DA117B7529}" presName="rect1" presStyleLbl="trAlignAcc1" presStyleIdx="5" presStyleCnt="6" custLinFactNeighborX="13084" custLinFactNeighborY="1223">
        <dgm:presLayoutVars>
          <dgm:bulletEnabled val="1"/>
        </dgm:presLayoutVars>
      </dgm:prSet>
      <dgm:spPr/>
    </dgm:pt>
    <dgm:pt modelId="{D02F7E86-C22F-4AB1-BB5B-FC71603D6EAE}" type="pres">
      <dgm:prSet presAssocID="{E3AF6C11-6DE0-4F4D-9C47-99DA117B7529}" presName="rect2" presStyleLbl="fgImgPlace1" presStyleIdx="5" presStyleCnt="6" custScaleX="162430" custScaleY="73100" custLinFactNeighborX="13428" custLinFactNeighborY="7362"/>
      <dgm:spPr/>
    </dgm:pt>
  </dgm:ptLst>
  <dgm:cxnLst>
    <dgm:cxn modelId="{51EFB726-BE43-46AB-8B56-C7BADAEE317B}" srcId="{08FCFF47-8D08-4368-8BAA-0910835EAFE3}" destId="{77596B4F-3D8F-463A-A51F-89EF3F7CBBF4}" srcOrd="0" destOrd="0" parTransId="{0E89B0A6-1342-4E17-82BD-679404C68173}" sibTransId="{BB1B12BF-138F-41DA-843E-A3CBDF237A6F}"/>
    <dgm:cxn modelId="{2C39242A-828E-4476-AEF5-FB52BD393CFA}" type="presOf" srcId="{9DC55CF2-5D56-407D-BBA6-42AA9FBC47C9}" destId="{49B6CB75-8C8E-4176-820D-9E5F70C6E92D}" srcOrd="0" destOrd="0" presId="urn:microsoft.com/office/officeart/2008/layout/PictureStrips"/>
    <dgm:cxn modelId="{4F8CAB35-D3F8-4696-A364-6552CDDDF26B}" type="presOf" srcId="{08FCFF47-8D08-4368-8BAA-0910835EAFE3}" destId="{89D4ACD6-85A5-49AF-86E5-97A0DEA045D3}" srcOrd="0" destOrd="0" presId="urn:microsoft.com/office/officeart/2008/layout/PictureStrips"/>
    <dgm:cxn modelId="{0B748F4E-6F54-41BF-9C19-16A1F1CF07CD}" type="presOf" srcId="{A9A45F0E-F50C-4644-956A-E1A4E82A42D0}" destId="{B8A9FD0A-5A7E-4A7F-9E70-673BFBFE8BF4}" srcOrd="0" destOrd="0" presId="urn:microsoft.com/office/officeart/2008/layout/PictureStrips"/>
    <dgm:cxn modelId="{961B4982-E7D8-4C55-AFE4-7433C961EA9B}" srcId="{08FCFF47-8D08-4368-8BAA-0910835EAFE3}" destId="{9DC55CF2-5D56-407D-BBA6-42AA9FBC47C9}" srcOrd="2" destOrd="0" parTransId="{E4403685-9ABF-4636-9AFB-56961788B663}" sibTransId="{F7F674AF-8B02-4BCF-BD26-4760B551591E}"/>
    <dgm:cxn modelId="{17B6ED86-EF0F-45D7-9AEA-6EBC7FF4CE97}" srcId="{08FCFF47-8D08-4368-8BAA-0910835EAFE3}" destId="{E9219B33-BF53-4CE4-9676-5457FDEB9212}" srcOrd="1" destOrd="0" parTransId="{7BCD60A8-A780-4D7E-B867-4C90AD85F8FD}" sibTransId="{73785DAE-2406-443B-8338-1B26D73ED52D}"/>
    <dgm:cxn modelId="{7BF32493-EEF2-4954-AC22-E2AF27F3C0E9}" srcId="{08FCFF47-8D08-4368-8BAA-0910835EAFE3}" destId="{E3AF6C11-6DE0-4F4D-9C47-99DA117B7529}" srcOrd="5" destOrd="0" parTransId="{C264D4AF-456F-4DE8-B2EF-94D835807A9C}" sibTransId="{56B9EF03-BB70-4155-8A28-B91A24805A9C}"/>
    <dgm:cxn modelId="{4AB96496-F101-42D2-BA9E-C1DF2643FBB7}" srcId="{08FCFF47-8D08-4368-8BAA-0910835EAFE3}" destId="{A9A45F0E-F50C-4644-956A-E1A4E82A42D0}" srcOrd="3" destOrd="0" parTransId="{171B290E-4A0B-49B4-AF4B-4DD1DF234645}" sibTransId="{57BAC25C-45B7-4C44-97D4-B554EE121725}"/>
    <dgm:cxn modelId="{D81B29A0-E6F3-4E82-A8C8-06CE6A64A337}" type="presOf" srcId="{77596B4F-3D8F-463A-A51F-89EF3F7CBBF4}" destId="{53573AF4-4DAF-4691-AC99-0CFD32FF6465}" srcOrd="0" destOrd="0" presId="urn:microsoft.com/office/officeart/2008/layout/PictureStrips"/>
    <dgm:cxn modelId="{3A6C4EB5-2F21-4A18-8DD1-61F189DFE50E}" type="presOf" srcId="{6D44E2C4-C5A4-4130-B1EB-3D42B9BD4F76}" destId="{DD7BFC37-A548-4160-891B-0168755F2F77}" srcOrd="0" destOrd="0" presId="urn:microsoft.com/office/officeart/2008/layout/PictureStrips"/>
    <dgm:cxn modelId="{73A7EBC2-EC68-4D70-91A5-42E5B2D648DE}" type="presOf" srcId="{E3AF6C11-6DE0-4F4D-9C47-99DA117B7529}" destId="{20E1FE0A-201C-4AE5-AA9E-2DC822DA4E08}" srcOrd="0" destOrd="0" presId="urn:microsoft.com/office/officeart/2008/layout/PictureStrips"/>
    <dgm:cxn modelId="{8F383CC3-F5E0-432B-A4BA-D76A769DFF4C}" srcId="{08FCFF47-8D08-4368-8BAA-0910835EAFE3}" destId="{6D44E2C4-C5A4-4130-B1EB-3D42B9BD4F76}" srcOrd="4" destOrd="0" parTransId="{96FB9DAB-A961-49D7-9312-3225434EF4C6}" sibTransId="{470AEFA8-2EED-4026-BD03-74F2E8FF4ACD}"/>
    <dgm:cxn modelId="{D2C9B6F9-ECB9-4CCC-A5F8-A845EAC276C0}" type="presOf" srcId="{E9219B33-BF53-4CE4-9676-5457FDEB9212}" destId="{6754CD8B-1209-4C17-AC86-A68E99368B4B}" srcOrd="0" destOrd="0" presId="urn:microsoft.com/office/officeart/2008/layout/PictureStrips"/>
    <dgm:cxn modelId="{F381E9A1-0AEE-4FAF-8B64-0715135E0377}" type="presParOf" srcId="{89D4ACD6-85A5-49AF-86E5-97A0DEA045D3}" destId="{4043FE92-AE4B-4FD8-8EBD-6FE3639B90C5}" srcOrd="0" destOrd="0" presId="urn:microsoft.com/office/officeart/2008/layout/PictureStrips"/>
    <dgm:cxn modelId="{F498E84A-F9E0-47EB-87C5-64DDDA470671}" type="presParOf" srcId="{4043FE92-AE4B-4FD8-8EBD-6FE3639B90C5}" destId="{53573AF4-4DAF-4691-AC99-0CFD32FF6465}" srcOrd="0" destOrd="0" presId="urn:microsoft.com/office/officeart/2008/layout/PictureStrips"/>
    <dgm:cxn modelId="{7FDE013E-3A06-4EB4-A326-259D0F5313E8}" type="presParOf" srcId="{4043FE92-AE4B-4FD8-8EBD-6FE3639B90C5}" destId="{24F84FA1-1CF5-466D-B1B0-D2E9D07D1CDA}" srcOrd="1" destOrd="0" presId="urn:microsoft.com/office/officeart/2008/layout/PictureStrips"/>
    <dgm:cxn modelId="{711FB9C1-08A5-44EC-9703-5145B1A006A7}" type="presParOf" srcId="{89D4ACD6-85A5-49AF-86E5-97A0DEA045D3}" destId="{56AE630C-37C7-4712-BDF0-BF6114CBE931}" srcOrd="1" destOrd="0" presId="urn:microsoft.com/office/officeart/2008/layout/PictureStrips"/>
    <dgm:cxn modelId="{1EB0DA70-A171-4CB6-B6E2-BF8F8113FB7D}" type="presParOf" srcId="{89D4ACD6-85A5-49AF-86E5-97A0DEA045D3}" destId="{FE6466F5-8129-4591-AA9E-3345B1007630}" srcOrd="2" destOrd="0" presId="urn:microsoft.com/office/officeart/2008/layout/PictureStrips"/>
    <dgm:cxn modelId="{FF24C36F-7BE9-4962-83F5-CD5CB6D1CA83}" type="presParOf" srcId="{FE6466F5-8129-4591-AA9E-3345B1007630}" destId="{6754CD8B-1209-4C17-AC86-A68E99368B4B}" srcOrd="0" destOrd="0" presId="urn:microsoft.com/office/officeart/2008/layout/PictureStrips"/>
    <dgm:cxn modelId="{5EC6DB04-F760-49EE-B150-D3E264FD3374}" type="presParOf" srcId="{FE6466F5-8129-4591-AA9E-3345B1007630}" destId="{0073CE8A-5731-4CCE-B9DC-04F76A66ADE9}" srcOrd="1" destOrd="0" presId="urn:microsoft.com/office/officeart/2008/layout/PictureStrips"/>
    <dgm:cxn modelId="{1AF3E7C7-55CB-4AB5-B14B-1A2192CDB4E2}" type="presParOf" srcId="{89D4ACD6-85A5-49AF-86E5-97A0DEA045D3}" destId="{A487FFFC-DB30-4453-910C-952F4176017E}" srcOrd="3" destOrd="0" presId="urn:microsoft.com/office/officeart/2008/layout/PictureStrips"/>
    <dgm:cxn modelId="{1610D668-DA19-4A70-BC53-EFEB639E7372}" type="presParOf" srcId="{89D4ACD6-85A5-49AF-86E5-97A0DEA045D3}" destId="{0C3C314E-67C9-42B4-A8E9-BC7B00584853}" srcOrd="4" destOrd="0" presId="urn:microsoft.com/office/officeart/2008/layout/PictureStrips"/>
    <dgm:cxn modelId="{FED14B70-DD75-4686-8A79-FE14A9CFAB6E}" type="presParOf" srcId="{0C3C314E-67C9-42B4-A8E9-BC7B00584853}" destId="{49B6CB75-8C8E-4176-820D-9E5F70C6E92D}" srcOrd="0" destOrd="0" presId="urn:microsoft.com/office/officeart/2008/layout/PictureStrips"/>
    <dgm:cxn modelId="{576A804E-097B-4235-A5E2-6485AF79DC56}" type="presParOf" srcId="{0C3C314E-67C9-42B4-A8E9-BC7B00584853}" destId="{4CDD4377-698F-476B-942C-708D66858CDA}" srcOrd="1" destOrd="0" presId="urn:microsoft.com/office/officeart/2008/layout/PictureStrips"/>
    <dgm:cxn modelId="{127F2899-7B09-43F7-88AB-2E48FB4E62BA}" type="presParOf" srcId="{89D4ACD6-85A5-49AF-86E5-97A0DEA045D3}" destId="{F6D31566-C704-468B-8DF6-118B6BEA0C3B}" srcOrd="5" destOrd="0" presId="urn:microsoft.com/office/officeart/2008/layout/PictureStrips"/>
    <dgm:cxn modelId="{1924E73F-53D9-4D81-AE48-70553CA97684}" type="presParOf" srcId="{89D4ACD6-85A5-49AF-86E5-97A0DEA045D3}" destId="{31BC4665-5B5A-44A2-9D85-5F74805E99D9}" srcOrd="6" destOrd="0" presId="urn:microsoft.com/office/officeart/2008/layout/PictureStrips"/>
    <dgm:cxn modelId="{88AB97B7-BBB9-47E6-82E9-A813BA3E0929}" type="presParOf" srcId="{31BC4665-5B5A-44A2-9D85-5F74805E99D9}" destId="{B8A9FD0A-5A7E-4A7F-9E70-673BFBFE8BF4}" srcOrd="0" destOrd="0" presId="urn:microsoft.com/office/officeart/2008/layout/PictureStrips"/>
    <dgm:cxn modelId="{9EAD24D5-62AD-48B0-AF24-33C2CE2499FA}" type="presParOf" srcId="{31BC4665-5B5A-44A2-9D85-5F74805E99D9}" destId="{D42EE50D-756B-46EB-992E-CF07C9892306}" srcOrd="1" destOrd="0" presId="urn:microsoft.com/office/officeart/2008/layout/PictureStrips"/>
    <dgm:cxn modelId="{A635A5B3-B953-41A3-B455-9D21786D4D92}" type="presParOf" srcId="{89D4ACD6-85A5-49AF-86E5-97A0DEA045D3}" destId="{FA474602-7DC8-4C79-9961-38F13AE842A9}" srcOrd="7" destOrd="0" presId="urn:microsoft.com/office/officeart/2008/layout/PictureStrips"/>
    <dgm:cxn modelId="{A93C22BC-967C-413A-9B62-1159A7CF5528}" type="presParOf" srcId="{89D4ACD6-85A5-49AF-86E5-97A0DEA045D3}" destId="{02F4C84E-8E61-4173-8DC6-DBCD3A88441F}" srcOrd="8" destOrd="0" presId="urn:microsoft.com/office/officeart/2008/layout/PictureStrips"/>
    <dgm:cxn modelId="{105B7CEC-C850-4DB2-A0A9-13C5FBE4F237}" type="presParOf" srcId="{02F4C84E-8E61-4173-8DC6-DBCD3A88441F}" destId="{DD7BFC37-A548-4160-891B-0168755F2F77}" srcOrd="0" destOrd="0" presId="urn:microsoft.com/office/officeart/2008/layout/PictureStrips"/>
    <dgm:cxn modelId="{EFF7CB67-75F3-4C4E-9C9A-5FDEC63C30DD}" type="presParOf" srcId="{02F4C84E-8E61-4173-8DC6-DBCD3A88441F}" destId="{6066641E-3A61-459F-AD04-77886D5E567C}" srcOrd="1" destOrd="0" presId="urn:microsoft.com/office/officeart/2008/layout/PictureStrips"/>
    <dgm:cxn modelId="{2D83FB1E-BB7F-46C4-8EF4-3D6028A0C216}" type="presParOf" srcId="{89D4ACD6-85A5-49AF-86E5-97A0DEA045D3}" destId="{BA61BA1B-898D-45BC-9CB6-A1452C8E82E0}" srcOrd="9" destOrd="0" presId="urn:microsoft.com/office/officeart/2008/layout/PictureStrips"/>
    <dgm:cxn modelId="{8D59A621-2866-42EF-B67B-226E5B947BB8}" type="presParOf" srcId="{89D4ACD6-85A5-49AF-86E5-97A0DEA045D3}" destId="{A862CA34-B664-49C3-AAFC-C84090355004}" srcOrd="10" destOrd="0" presId="urn:microsoft.com/office/officeart/2008/layout/PictureStrips"/>
    <dgm:cxn modelId="{297A93A8-1F97-4C68-8615-E675EF57EFD4}" type="presParOf" srcId="{A862CA34-B664-49C3-AAFC-C84090355004}" destId="{20E1FE0A-201C-4AE5-AA9E-2DC822DA4E08}" srcOrd="0" destOrd="0" presId="urn:microsoft.com/office/officeart/2008/layout/PictureStrips"/>
    <dgm:cxn modelId="{E1FCD40D-97DE-4EEE-98CC-7D536E8A20F8}" type="presParOf" srcId="{A862CA34-B664-49C3-AAFC-C84090355004}" destId="{D02F7E86-C22F-4AB1-BB5B-FC71603D6EAE}"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5DF9C9-07BB-45E3-B8E0-16563299E6DD}"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ru-RU"/>
        </a:p>
      </dgm:t>
    </dgm:pt>
    <dgm:pt modelId="{E289C6B1-1409-4F8E-B808-D4BF1A538B4A}">
      <dgm:prSet phldrT="[Текст]" custT="1"/>
      <dgm:spPr/>
      <dgm:t>
        <a:bodyPr/>
        <a:lstStyle/>
        <a:p>
          <a:r>
            <a:rPr lang="en-US" sz="3200" b="1" u="sng" dirty="0"/>
            <a:t>51</a:t>
          </a:r>
          <a:endParaRPr lang="ru-RU" sz="3200" b="1" u="sng" dirty="0"/>
        </a:p>
      </dgm:t>
    </dgm:pt>
    <dgm:pt modelId="{48FD6141-95C6-4846-8855-4F9296C55303}" type="parTrans" cxnId="{36DDC5DC-13F3-42D7-973D-4D12AE6D833E}">
      <dgm:prSet/>
      <dgm:spPr/>
      <dgm:t>
        <a:bodyPr/>
        <a:lstStyle/>
        <a:p>
          <a:endParaRPr lang="ru-RU"/>
        </a:p>
      </dgm:t>
    </dgm:pt>
    <dgm:pt modelId="{5E96B4F4-9533-417A-9BE5-E170569B8775}" type="sibTrans" cxnId="{36DDC5DC-13F3-42D7-973D-4D12AE6D833E}">
      <dgm:prSet/>
      <dgm:spPr/>
      <dgm:t>
        <a:bodyPr/>
        <a:lstStyle/>
        <a:p>
          <a:endParaRPr lang="ru-RU"/>
        </a:p>
      </dgm:t>
    </dgm:pt>
    <dgm:pt modelId="{2B5B14FC-C412-47D0-9B07-6B8083E24E23}">
      <dgm:prSet phldrT="[Текст]"/>
      <dgm:spPr/>
      <dgm:t>
        <a:bodyPr/>
        <a:lstStyle/>
        <a:p>
          <a:r>
            <a:rPr lang="en-US" dirty="0" err="1"/>
            <a:t>uniRank</a:t>
          </a:r>
          <a:r>
            <a:rPr lang="en-US" dirty="0"/>
            <a:t> University Ranking™</a:t>
          </a:r>
          <a:endParaRPr lang="ru-RU" dirty="0"/>
        </a:p>
      </dgm:t>
    </dgm:pt>
    <dgm:pt modelId="{4DF0DE09-49FF-4E2B-A19A-E3B72594C39E}" type="parTrans" cxnId="{DAE2066B-C445-4E4D-A685-ED3DA5591D52}">
      <dgm:prSet/>
      <dgm:spPr/>
      <dgm:t>
        <a:bodyPr/>
        <a:lstStyle/>
        <a:p>
          <a:endParaRPr lang="ru-RU"/>
        </a:p>
      </dgm:t>
    </dgm:pt>
    <dgm:pt modelId="{275F9B03-5702-4B9C-82CE-F58D71A40A48}" type="sibTrans" cxnId="{DAE2066B-C445-4E4D-A685-ED3DA5591D52}">
      <dgm:prSet/>
      <dgm:spPr/>
      <dgm:t>
        <a:bodyPr/>
        <a:lstStyle/>
        <a:p>
          <a:endParaRPr lang="ru-RU"/>
        </a:p>
      </dgm:t>
    </dgm:pt>
    <dgm:pt modelId="{8A02B2EA-6CA3-495A-86B7-26BD15EEEE63}">
      <dgm:prSet phldrT="[Текст]" custT="1"/>
      <dgm:spPr/>
      <dgm:t>
        <a:bodyPr/>
        <a:lstStyle/>
        <a:p>
          <a:r>
            <a:rPr lang="en-US" sz="3200" b="1" u="sng" dirty="0"/>
            <a:t>84</a:t>
          </a:r>
          <a:endParaRPr lang="ru-RU" sz="3200" b="1" u="sng" dirty="0"/>
        </a:p>
      </dgm:t>
    </dgm:pt>
    <dgm:pt modelId="{3BDCA1CA-7DE3-4BF7-8824-929F167D6F53}" type="parTrans" cxnId="{68F2FAB0-3437-40AE-99F8-5B068ABD6C3F}">
      <dgm:prSet/>
      <dgm:spPr/>
      <dgm:t>
        <a:bodyPr/>
        <a:lstStyle/>
        <a:p>
          <a:endParaRPr lang="ru-RU"/>
        </a:p>
      </dgm:t>
    </dgm:pt>
    <dgm:pt modelId="{CD987393-449B-4FD1-BD76-623F856896F2}" type="sibTrans" cxnId="{68F2FAB0-3437-40AE-99F8-5B068ABD6C3F}">
      <dgm:prSet/>
      <dgm:spPr/>
      <dgm:t>
        <a:bodyPr/>
        <a:lstStyle/>
        <a:p>
          <a:endParaRPr lang="ru-RU"/>
        </a:p>
      </dgm:t>
    </dgm:pt>
    <dgm:pt modelId="{69D02C9F-95B8-4573-95E7-E52D43FB6937}">
      <dgm:prSet phldrT="[Текст]"/>
      <dgm:spPr/>
      <dgm:t>
        <a:bodyPr/>
        <a:lstStyle/>
        <a:p>
          <a:r>
            <a:rPr lang="ru-RU" dirty="0" err="1"/>
            <a:t>Scopus</a:t>
          </a:r>
          <a:r>
            <a:rPr lang="ru-RU" dirty="0"/>
            <a:t> 2019 года</a:t>
          </a:r>
        </a:p>
      </dgm:t>
    </dgm:pt>
    <dgm:pt modelId="{87642621-7C4D-4757-84F6-AB4F52BD4323}" type="parTrans" cxnId="{2FD210EF-88A2-4328-A4E5-F25F4AF077E8}">
      <dgm:prSet/>
      <dgm:spPr/>
      <dgm:t>
        <a:bodyPr/>
        <a:lstStyle/>
        <a:p>
          <a:endParaRPr lang="ru-RU"/>
        </a:p>
      </dgm:t>
    </dgm:pt>
    <dgm:pt modelId="{CE5F1CFF-C763-437A-AC0C-0B8E1B983724}" type="sibTrans" cxnId="{2FD210EF-88A2-4328-A4E5-F25F4AF077E8}">
      <dgm:prSet/>
      <dgm:spPr/>
      <dgm:t>
        <a:bodyPr/>
        <a:lstStyle/>
        <a:p>
          <a:endParaRPr lang="ru-RU"/>
        </a:p>
      </dgm:t>
    </dgm:pt>
    <dgm:pt modelId="{78FF271E-9079-4EBF-8C6B-5D9BF3B59EC4}">
      <dgm:prSet phldrT="[Текст]" custT="1"/>
      <dgm:spPr>
        <a:solidFill>
          <a:srgbClr val="FF0066"/>
        </a:solidFill>
      </dgm:spPr>
      <dgm:t>
        <a:bodyPr/>
        <a:lstStyle/>
        <a:p>
          <a:r>
            <a:rPr lang="en-US" sz="3200" b="1" u="sng" dirty="0"/>
            <a:t>97</a:t>
          </a:r>
        </a:p>
      </dgm:t>
    </dgm:pt>
    <dgm:pt modelId="{34A5CA7C-A126-4F42-8D49-B93EE54B7445}" type="parTrans" cxnId="{0E770E3E-8176-4D0F-B4F9-BAD1B907EA26}">
      <dgm:prSet/>
      <dgm:spPr/>
      <dgm:t>
        <a:bodyPr/>
        <a:lstStyle/>
        <a:p>
          <a:endParaRPr lang="ru-RU"/>
        </a:p>
      </dgm:t>
    </dgm:pt>
    <dgm:pt modelId="{C1AC9EB5-718F-457A-8A6F-F82E6698EB91}" type="sibTrans" cxnId="{0E770E3E-8176-4D0F-B4F9-BAD1B907EA26}">
      <dgm:prSet/>
      <dgm:spPr/>
      <dgm:t>
        <a:bodyPr/>
        <a:lstStyle/>
        <a:p>
          <a:endParaRPr lang="ru-RU"/>
        </a:p>
      </dgm:t>
    </dgm:pt>
    <dgm:pt modelId="{832EF29B-7CA9-4ADC-A228-3862BE049448}">
      <dgm:prSet phldrT="[Текст]"/>
      <dgm:spPr/>
      <dgm:t>
        <a:bodyPr/>
        <a:lstStyle/>
        <a:p>
          <a:r>
            <a:rPr lang="uk-UA" dirty="0"/>
            <a:t>Ранг ХДУ в рейтингові вишів України «ТОП-200 Україна»</a:t>
          </a:r>
          <a:endParaRPr lang="ru-RU" dirty="0"/>
        </a:p>
      </dgm:t>
    </dgm:pt>
    <dgm:pt modelId="{696CFC92-215A-466D-A0E6-3AC6EABE0C4B}" type="parTrans" cxnId="{03A60C77-DAA5-4C8D-8C26-1F0E48022974}">
      <dgm:prSet/>
      <dgm:spPr/>
      <dgm:t>
        <a:bodyPr/>
        <a:lstStyle/>
        <a:p>
          <a:endParaRPr lang="ru-RU"/>
        </a:p>
      </dgm:t>
    </dgm:pt>
    <dgm:pt modelId="{E3E73A9D-7E53-44A4-AB4B-851085BF5B6C}" type="sibTrans" cxnId="{03A60C77-DAA5-4C8D-8C26-1F0E48022974}">
      <dgm:prSet/>
      <dgm:spPr/>
      <dgm:t>
        <a:bodyPr/>
        <a:lstStyle/>
        <a:p>
          <a:endParaRPr lang="ru-RU"/>
        </a:p>
      </dgm:t>
    </dgm:pt>
    <dgm:pt modelId="{0D46C72C-CC25-43E3-AEAD-C1CAFF092504}">
      <dgm:prSet phldrT="[Текст]" custT="1"/>
      <dgm:spPr/>
      <dgm:t>
        <a:bodyPr/>
        <a:lstStyle/>
        <a:p>
          <a:r>
            <a:rPr lang="en-US" sz="3000" b="1" u="sng" dirty="0"/>
            <a:t>6494</a:t>
          </a:r>
          <a:endParaRPr lang="ru-RU" sz="3000" b="1" u="sng" dirty="0"/>
        </a:p>
      </dgm:t>
    </dgm:pt>
    <dgm:pt modelId="{3E921047-8FD7-4354-BBDF-0E875BF3BA99}" type="parTrans" cxnId="{A2561C0E-BD15-4146-9D61-BAB432BEEB17}">
      <dgm:prSet/>
      <dgm:spPr/>
      <dgm:t>
        <a:bodyPr/>
        <a:lstStyle/>
        <a:p>
          <a:endParaRPr lang="ru-RU"/>
        </a:p>
      </dgm:t>
    </dgm:pt>
    <dgm:pt modelId="{7875E6CD-7BE3-4DC7-B101-973942199B99}" type="sibTrans" cxnId="{A2561C0E-BD15-4146-9D61-BAB432BEEB17}">
      <dgm:prSet/>
      <dgm:spPr/>
      <dgm:t>
        <a:bodyPr/>
        <a:lstStyle/>
        <a:p>
          <a:endParaRPr lang="ru-RU"/>
        </a:p>
      </dgm:t>
    </dgm:pt>
    <dgm:pt modelId="{DE28E979-6637-4407-BC26-9F08263527FF}">
      <dgm:prSet custT="1"/>
      <dgm:spPr/>
      <dgm:t>
        <a:bodyPr/>
        <a:lstStyle/>
        <a:p>
          <a:r>
            <a:rPr lang="ru-RU" sz="2600" b="1" u="sng" dirty="0"/>
            <a:t>97-98</a:t>
          </a:r>
        </a:p>
      </dgm:t>
    </dgm:pt>
    <dgm:pt modelId="{7DCEE272-2082-49EC-AC50-FA8121A4EEDE}" type="parTrans" cxnId="{419DAAC3-B010-43AC-9997-1475B5A4663B}">
      <dgm:prSet/>
      <dgm:spPr/>
      <dgm:t>
        <a:bodyPr/>
        <a:lstStyle/>
        <a:p>
          <a:endParaRPr lang="ru-RU"/>
        </a:p>
      </dgm:t>
    </dgm:pt>
    <dgm:pt modelId="{EBDADECE-5847-4C9D-B733-E34224299F06}" type="sibTrans" cxnId="{419DAAC3-B010-43AC-9997-1475B5A4663B}">
      <dgm:prSet/>
      <dgm:spPr/>
      <dgm:t>
        <a:bodyPr/>
        <a:lstStyle/>
        <a:p>
          <a:endParaRPr lang="ru-RU"/>
        </a:p>
      </dgm:t>
    </dgm:pt>
    <dgm:pt modelId="{A9FE7A44-B1B9-4B34-BE19-9E32C9C6E25F}">
      <dgm:prSet/>
      <dgm:spPr/>
      <dgm:t>
        <a:bodyPr/>
        <a:lstStyle/>
        <a:p>
          <a:r>
            <a:rPr lang="uk-UA"/>
            <a:t>Ранг ХДУ в консолідованому рейтингові вишів України </a:t>
          </a:r>
          <a:endParaRPr lang="ru-RU" dirty="0"/>
        </a:p>
      </dgm:t>
    </dgm:pt>
    <dgm:pt modelId="{E803B4E2-C2E4-48BF-98D9-9755942CC194}" type="parTrans" cxnId="{E47D7571-E7EC-4D68-A3D6-630CA17D4DDD}">
      <dgm:prSet/>
      <dgm:spPr/>
      <dgm:t>
        <a:bodyPr/>
        <a:lstStyle/>
        <a:p>
          <a:endParaRPr lang="ru-RU"/>
        </a:p>
      </dgm:t>
    </dgm:pt>
    <dgm:pt modelId="{ACE5409D-47BD-47B6-981C-34BFF015C864}" type="sibTrans" cxnId="{E47D7571-E7EC-4D68-A3D6-630CA17D4DDD}">
      <dgm:prSet/>
      <dgm:spPr/>
      <dgm:t>
        <a:bodyPr/>
        <a:lstStyle/>
        <a:p>
          <a:endParaRPr lang="ru-RU"/>
        </a:p>
      </dgm:t>
    </dgm:pt>
    <dgm:pt modelId="{85DA0BE3-05E7-4677-8358-3C9D7D423837}">
      <dgm:prSet phldrT="[Текст]"/>
      <dgm:spPr/>
      <dgm:t>
        <a:bodyPr/>
        <a:lstStyle/>
        <a:p>
          <a:r>
            <a:rPr lang="uk-UA" dirty="0"/>
            <a:t>Ранг ХДУ в Міжнародному рейтингові </a:t>
          </a:r>
          <a:r>
            <a:rPr lang="uk-UA" dirty="0" err="1"/>
            <a:t>Webometrics</a:t>
          </a:r>
          <a:r>
            <a:rPr lang="uk-UA" dirty="0"/>
            <a:t> </a:t>
          </a:r>
          <a:r>
            <a:rPr lang="uk-UA" dirty="0" err="1"/>
            <a:t>of</a:t>
          </a:r>
          <a:r>
            <a:rPr lang="uk-UA" dirty="0"/>
            <a:t> </a:t>
          </a:r>
          <a:r>
            <a:rPr lang="uk-UA" dirty="0" err="1"/>
            <a:t>universities</a:t>
          </a:r>
          <a:endParaRPr lang="ru-RU" dirty="0"/>
        </a:p>
      </dgm:t>
    </dgm:pt>
    <dgm:pt modelId="{E732B8DC-52AC-4661-AC46-978EC8EA82F7}" type="parTrans" cxnId="{55D96AFD-4EC0-4432-BB74-6700A68FDCB4}">
      <dgm:prSet/>
      <dgm:spPr/>
      <dgm:t>
        <a:bodyPr/>
        <a:lstStyle/>
        <a:p>
          <a:endParaRPr lang="ru-RU"/>
        </a:p>
      </dgm:t>
    </dgm:pt>
    <dgm:pt modelId="{9B44EE5E-E379-4FD6-A068-5609FE639B31}" type="sibTrans" cxnId="{55D96AFD-4EC0-4432-BB74-6700A68FDCB4}">
      <dgm:prSet/>
      <dgm:spPr/>
      <dgm:t>
        <a:bodyPr/>
        <a:lstStyle/>
        <a:p>
          <a:endParaRPr lang="ru-RU"/>
        </a:p>
      </dgm:t>
    </dgm:pt>
    <dgm:pt modelId="{50CA7926-EF38-42C0-AF8C-6B61C6D67816}" type="pres">
      <dgm:prSet presAssocID="{1B5DF9C9-07BB-45E3-B8E0-16563299E6DD}" presName="linearFlow" presStyleCnt="0">
        <dgm:presLayoutVars>
          <dgm:dir/>
          <dgm:animLvl val="lvl"/>
          <dgm:resizeHandles val="exact"/>
        </dgm:presLayoutVars>
      </dgm:prSet>
      <dgm:spPr/>
    </dgm:pt>
    <dgm:pt modelId="{7B4A7E6A-94DD-4C8F-A4DA-B7BB50FD4E5C}" type="pres">
      <dgm:prSet presAssocID="{E289C6B1-1409-4F8E-B808-D4BF1A538B4A}" presName="composite" presStyleCnt="0"/>
      <dgm:spPr/>
    </dgm:pt>
    <dgm:pt modelId="{FEF3F4AC-5AFC-44D0-9F62-A5E25AB523AF}" type="pres">
      <dgm:prSet presAssocID="{E289C6B1-1409-4F8E-B808-D4BF1A538B4A}" presName="parentText" presStyleLbl="alignNode1" presStyleIdx="0" presStyleCnt="5">
        <dgm:presLayoutVars>
          <dgm:chMax val="1"/>
          <dgm:bulletEnabled val="1"/>
        </dgm:presLayoutVars>
      </dgm:prSet>
      <dgm:spPr/>
    </dgm:pt>
    <dgm:pt modelId="{9E7D3F6C-DC5A-4F58-ADD7-4B06691BA2F1}" type="pres">
      <dgm:prSet presAssocID="{E289C6B1-1409-4F8E-B808-D4BF1A538B4A}" presName="descendantText" presStyleLbl="alignAcc1" presStyleIdx="0" presStyleCnt="5" custScaleY="100000" custLinFactNeighborX="109">
        <dgm:presLayoutVars>
          <dgm:bulletEnabled val="1"/>
        </dgm:presLayoutVars>
      </dgm:prSet>
      <dgm:spPr/>
    </dgm:pt>
    <dgm:pt modelId="{099854C8-BEAB-4D92-879A-0CF391971E2B}" type="pres">
      <dgm:prSet presAssocID="{5E96B4F4-9533-417A-9BE5-E170569B8775}" presName="sp" presStyleCnt="0"/>
      <dgm:spPr/>
    </dgm:pt>
    <dgm:pt modelId="{CAA37B40-C1DB-4E08-9751-0E2411D63600}" type="pres">
      <dgm:prSet presAssocID="{8A02B2EA-6CA3-495A-86B7-26BD15EEEE63}" presName="composite" presStyleCnt="0"/>
      <dgm:spPr/>
    </dgm:pt>
    <dgm:pt modelId="{4B8BA9D1-AF5C-40F3-A11B-8B92FBEBDFD5}" type="pres">
      <dgm:prSet presAssocID="{8A02B2EA-6CA3-495A-86B7-26BD15EEEE63}" presName="parentText" presStyleLbl="alignNode1" presStyleIdx="1" presStyleCnt="5">
        <dgm:presLayoutVars>
          <dgm:chMax val="1"/>
          <dgm:bulletEnabled val="1"/>
        </dgm:presLayoutVars>
      </dgm:prSet>
      <dgm:spPr/>
    </dgm:pt>
    <dgm:pt modelId="{A4CAA720-78E5-4653-9380-95A6563F5B7C}" type="pres">
      <dgm:prSet presAssocID="{8A02B2EA-6CA3-495A-86B7-26BD15EEEE63}" presName="descendantText" presStyleLbl="alignAcc1" presStyleIdx="1" presStyleCnt="5">
        <dgm:presLayoutVars>
          <dgm:bulletEnabled val="1"/>
        </dgm:presLayoutVars>
      </dgm:prSet>
      <dgm:spPr/>
    </dgm:pt>
    <dgm:pt modelId="{4A7F1611-6B41-44D8-9A08-D1D2DAE67F06}" type="pres">
      <dgm:prSet presAssocID="{CD987393-449B-4FD1-BD76-623F856896F2}" presName="sp" presStyleCnt="0"/>
      <dgm:spPr/>
    </dgm:pt>
    <dgm:pt modelId="{AE8D3FF4-812C-4CBF-8484-B305F9525A9B}" type="pres">
      <dgm:prSet presAssocID="{78FF271E-9079-4EBF-8C6B-5D9BF3B59EC4}" presName="composite" presStyleCnt="0"/>
      <dgm:spPr/>
    </dgm:pt>
    <dgm:pt modelId="{79360AA9-EE7B-484F-B71E-F1F24F192A3C}" type="pres">
      <dgm:prSet presAssocID="{78FF271E-9079-4EBF-8C6B-5D9BF3B59EC4}" presName="parentText" presStyleLbl="alignNode1" presStyleIdx="2" presStyleCnt="5">
        <dgm:presLayoutVars>
          <dgm:chMax val="1"/>
          <dgm:bulletEnabled val="1"/>
        </dgm:presLayoutVars>
      </dgm:prSet>
      <dgm:spPr/>
    </dgm:pt>
    <dgm:pt modelId="{578847E0-C39B-4E36-B097-28C063B9D12E}" type="pres">
      <dgm:prSet presAssocID="{78FF271E-9079-4EBF-8C6B-5D9BF3B59EC4}" presName="descendantText" presStyleLbl="alignAcc1" presStyleIdx="2" presStyleCnt="5">
        <dgm:presLayoutVars>
          <dgm:bulletEnabled val="1"/>
        </dgm:presLayoutVars>
      </dgm:prSet>
      <dgm:spPr/>
    </dgm:pt>
    <dgm:pt modelId="{458DE688-B366-48CB-96EB-ED5DC7F9596E}" type="pres">
      <dgm:prSet presAssocID="{C1AC9EB5-718F-457A-8A6F-F82E6698EB91}" presName="sp" presStyleCnt="0"/>
      <dgm:spPr/>
    </dgm:pt>
    <dgm:pt modelId="{D115EBFA-115E-44CB-8F52-42722EEF2FF7}" type="pres">
      <dgm:prSet presAssocID="{DE28E979-6637-4407-BC26-9F08263527FF}" presName="composite" presStyleCnt="0"/>
      <dgm:spPr/>
    </dgm:pt>
    <dgm:pt modelId="{AB81EEE1-4BA5-4C12-96A3-CD0850099B22}" type="pres">
      <dgm:prSet presAssocID="{DE28E979-6637-4407-BC26-9F08263527FF}" presName="parentText" presStyleLbl="alignNode1" presStyleIdx="3" presStyleCnt="5">
        <dgm:presLayoutVars>
          <dgm:chMax val="1"/>
          <dgm:bulletEnabled val="1"/>
        </dgm:presLayoutVars>
      </dgm:prSet>
      <dgm:spPr/>
    </dgm:pt>
    <dgm:pt modelId="{4C5A8FCA-D657-476F-B4DE-2E2654E846BF}" type="pres">
      <dgm:prSet presAssocID="{DE28E979-6637-4407-BC26-9F08263527FF}" presName="descendantText" presStyleLbl="alignAcc1" presStyleIdx="3" presStyleCnt="5">
        <dgm:presLayoutVars>
          <dgm:bulletEnabled val="1"/>
        </dgm:presLayoutVars>
      </dgm:prSet>
      <dgm:spPr/>
    </dgm:pt>
    <dgm:pt modelId="{7050DD36-AF65-4344-BADB-326913196D32}" type="pres">
      <dgm:prSet presAssocID="{EBDADECE-5847-4C9D-B733-E34224299F06}" presName="sp" presStyleCnt="0"/>
      <dgm:spPr/>
    </dgm:pt>
    <dgm:pt modelId="{5615E6E8-E8DC-406B-9EDE-30B11AE9A8BB}" type="pres">
      <dgm:prSet presAssocID="{0D46C72C-CC25-43E3-AEAD-C1CAFF092504}" presName="composite" presStyleCnt="0"/>
      <dgm:spPr/>
    </dgm:pt>
    <dgm:pt modelId="{671A939D-810B-42BD-B709-8C81D2BFCD0F}" type="pres">
      <dgm:prSet presAssocID="{0D46C72C-CC25-43E3-AEAD-C1CAFF092504}" presName="parentText" presStyleLbl="alignNode1" presStyleIdx="4" presStyleCnt="5">
        <dgm:presLayoutVars>
          <dgm:chMax val="1"/>
          <dgm:bulletEnabled val="1"/>
        </dgm:presLayoutVars>
      </dgm:prSet>
      <dgm:spPr/>
    </dgm:pt>
    <dgm:pt modelId="{240CC550-B9D9-4CE4-A867-2A2E84AA6D8E}" type="pres">
      <dgm:prSet presAssocID="{0D46C72C-CC25-43E3-AEAD-C1CAFF092504}" presName="descendantText" presStyleLbl="alignAcc1" presStyleIdx="4" presStyleCnt="5">
        <dgm:presLayoutVars>
          <dgm:bulletEnabled val="1"/>
        </dgm:presLayoutVars>
      </dgm:prSet>
      <dgm:spPr/>
    </dgm:pt>
  </dgm:ptLst>
  <dgm:cxnLst>
    <dgm:cxn modelId="{A2561C0E-BD15-4146-9D61-BAB432BEEB17}" srcId="{1B5DF9C9-07BB-45E3-B8E0-16563299E6DD}" destId="{0D46C72C-CC25-43E3-AEAD-C1CAFF092504}" srcOrd="4" destOrd="0" parTransId="{3E921047-8FD7-4354-BBDF-0E875BF3BA99}" sibTransId="{7875E6CD-7BE3-4DC7-B101-973942199B99}"/>
    <dgm:cxn modelId="{DFCD961B-841D-4747-861E-EC8BB906B6E7}" type="presOf" srcId="{69D02C9F-95B8-4573-95E7-E52D43FB6937}" destId="{A4CAA720-78E5-4653-9380-95A6563F5B7C}" srcOrd="0" destOrd="0" presId="urn:microsoft.com/office/officeart/2005/8/layout/chevron2"/>
    <dgm:cxn modelId="{06B48227-9D89-4EDE-85DA-48896A4BCC92}" type="presOf" srcId="{A9FE7A44-B1B9-4B34-BE19-9E32C9C6E25F}" destId="{4C5A8FCA-D657-476F-B4DE-2E2654E846BF}" srcOrd="0" destOrd="0" presId="urn:microsoft.com/office/officeart/2005/8/layout/chevron2"/>
    <dgm:cxn modelId="{3CD42B39-6E64-402C-9B03-61166BA6EEA3}" type="presOf" srcId="{8A02B2EA-6CA3-495A-86B7-26BD15EEEE63}" destId="{4B8BA9D1-AF5C-40F3-A11B-8B92FBEBDFD5}" srcOrd="0" destOrd="0" presId="urn:microsoft.com/office/officeart/2005/8/layout/chevron2"/>
    <dgm:cxn modelId="{0E770E3E-8176-4D0F-B4F9-BAD1B907EA26}" srcId="{1B5DF9C9-07BB-45E3-B8E0-16563299E6DD}" destId="{78FF271E-9079-4EBF-8C6B-5D9BF3B59EC4}" srcOrd="2" destOrd="0" parTransId="{34A5CA7C-A126-4F42-8D49-B93EE54B7445}" sibTransId="{C1AC9EB5-718F-457A-8A6F-F82E6698EB91}"/>
    <dgm:cxn modelId="{DAE2066B-C445-4E4D-A685-ED3DA5591D52}" srcId="{E289C6B1-1409-4F8E-B808-D4BF1A538B4A}" destId="{2B5B14FC-C412-47D0-9B07-6B8083E24E23}" srcOrd="0" destOrd="0" parTransId="{4DF0DE09-49FF-4E2B-A19A-E3B72594C39E}" sibTransId="{275F9B03-5702-4B9C-82CE-F58D71A40A48}"/>
    <dgm:cxn modelId="{E47D7571-E7EC-4D68-A3D6-630CA17D4DDD}" srcId="{DE28E979-6637-4407-BC26-9F08263527FF}" destId="{A9FE7A44-B1B9-4B34-BE19-9E32C9C6E25F}" srcOrd="0" destOrd="0" parTransId="{E803B4E2-C2E4-48BF-98D9-9755942CC194}" sibTransId="{ACE5409D-47BD-47B6-981C-34BFF015C864}"/>
    <dgm:cxn modelId="{03A60C77-DAA5-4C8D-8C26-1F0E48022974}" srcId="{78FF271E-9079-4EBF-8C6B-5D9BF3B59EC4}" destId="{832EF29B-7CA9-4ADC-A228-3862BE049448}" srcOrd="0" destOrd="0" parTransId="{696CFC92-215A-466D-A0E6-3AC6EABE0C4B}" sibTransId="{E3E73A9D-7E53-44A4-AB4B-851085BF5B6C}"/>
    <dgm:cxn modelId="{72293298-F31A-46E9-A196-AB7A3A9F27AD}" type="presOf" srcId="{832EF29B-7CA9-4ADC-A228-3862BE049448}" destId="{578847E0-C39B-4E36-B097-28C063B9D12E}" srcOrd="0" destOrd="0" presId="urn:microsoft.com/office/officeart/2005/8/layout/chevron2"/>
    <dgm:cxn modelId="{68F2FAB0-3437-40AE-99F8-5B068ABD6C3F}" srcId="{1B5DF9C9-07BB-45E3-B8E0-16563299E6DD}" destId="{8A02B2EA-6CA3-495A-86B7-26BD15EEEE63}" srcOrd="1" destOrd="0" parTransId="{3BDCA1CA-7DE3-4BF7-8824-929F167D6F53}" sibTransId="{CD987393-449B-4FD1-BD76-623F856896F2}"/>
    <dgm:cxn modelId="{A6EC70BF-B8E1-4CBC-843A-9B780E39F280}" type="presOf" srcId="{85DA0BE3-05E7-4677-8358-3C9D7D423837}" destId="{240CC550-B9D9-4CE4-A867-2A2E84AA6D8E}" srcOrd="0" destOrd="0" presId="urn:microsoft.com/office/officeart/2005/8/layout/chevron2"/>
    <dgm:cxn modelId="{C813D5C2-1A21-4EAB-8BED-EAF7573068B7}" type="presOf" srcId="{E289C6B1-1409-4F8E-B808-D4BF1A538B4A}" destId="{FEF3F4AC-5AFC-44D0-9F62-A5E25AB523AF}" srcOrd="0" destOrd="0" presId="urn:microsoft.com/office/officeart/2005/8/layout/chevron2"/>
    <dgm:cxn modelId="{419DAAC3-B010-43AC-9997-1475B5A4663B}" srcId="{1B5DF9C9-07BB-45E3-B8E0-16563299E6DD}" destId="{DE28E979-6637-4407-BC26-9F08263527FF}" srcOrd="3" destOrd="0" parTransId="{7DCEE272-2082-49EC-AC50-FA8121A4EEDE}" sibTransId="{EBDADECE-5847-4C9D-B733-E34224299F06}"/>
    <dgm:cxn modelId="{695CA2C5-E718-4BAE-968D-C0E8566920C4}" type="presOf" srcId="{DE28E979-6637-4407-BC26-9F08263527FF}" destId="{AB81EEE1-4BA5-4C12-96A3-CD0850099B22}" srcOrd="0" destOrd="0" presId="urn:microsoft.com/office/officeart/2005/8/layout/chevron2"/>
    <dgm:cxn modelId="{36DDC5DC-13F3-42D7-973D-4D12AE6D833E}" srcId="{1B5DF9C9-07BB-45E3-B8E0-16563299E6DD}" destId="{E289C6B1-1409-4F8E-B808-D4BF1A538B4A}" srcOrd="0" destOrd="0" parTransId="{48FD6141-95C6-4846-8855-4F9296C55303}" sibTransId="{5E96B4F4-9533-417A-9BE5-E170569B8775}"/>
    <dgm:cxn modelId="{DAF2A7E7-5D72-4DD1-AC23-5DFFE3B2D9C8}" type="presOf" srcId="{1B5DF9C9-07BB-45E3-B8E0-16563299E6DD}" destId="{50CA7926-EF38-42C0-AF8C-6B61C6D67816}" srcOrd="0" destOrd="0" presId="urn:microsoft.com/office/officeart/2005/8/layout/chevron2"/>
    <dgm:cxn modelId="{2FD210EF-88A2-4328-A4E5-F25F4AF077E8}" srcId="{8A02B2EA-6CA3-495A-86B7-26BD15EEEE63}" destId="{69D02C9F-95B8-4573-95E7-E52D43FB6937}" srcOrd="0" destOrd="0" parTransId="{87642621-7C4D-4757-84F6-AB4F52BD4323}" sibTransId="{CE5F1CFF-C763-437A-AC0C-0B8E1B983724}"/>
    <dgm:cxn modelId="{DD37E9F3-05C5-447B-B3F5-62AB02D55D10}" type="presOf" srcId="{2B5B14FC-C412-47D0-9B07-6B8083E24E23}" destId="{9E7D3F6C-DC5A-4F58-ADD7-4B06691BA2F1}" srcOrd="0" destOrd="0" presId="urn:microsoft.com/office/officeart/2005/8/layout/chevron2"/>
    <dgm:cxn modelId="{B7A34DFB-2FF6-4686-9F4B-37542DC3C6A7}" type="presOf" srcId="{0D46C72C-CC25-43E3-AEAD-C1CAFF092504}" destId="{671A939D-810B-42BD-B709-8C81D2BFCD0F}" srcOrd="0" destOrd="0" presId="urn:microsoft.com/office/officeart/2005/8/layout/chevron2"/>
    <dgm:cxn modelId="{55D96AFD-4EC0-4432-BB74-6700A68FDCB4}" srcId="{0D46C72C-CC25-43E3-AEAD-C1CAFF092504}" destId="{85DA0BE3-05E7-4677-8358-3C9D7D423837}" srcOrd="0" destOrd="0" parTransId="{E732B8DC-52AC-4661-AC46-978EC8EA82F7}" sibTransId="{9B44EE5E-E379-4FD6-A068-5609FE639B31}"/>
    <dgm:cxn modelId="{248C74FD-DF05-4E54-ABF4-467652A2C970}" type="presOf" srcId="{78FF271E-9079-4EBF-8C6B-5D9BF3B59EC4}" destId="{79360AA9-EE7B-484F-B71E-F1F24F192A3C}" srcOrd="0" destOrd="0" presId="urn:microsoft.com/office/officeart/2005/8/layout/chevron2"/>
    <dgm:cxn modelId="{7538CE07-2C9C-45D6-B358-63619C853DEB}" type="presParOf" srcId="{50CA7926-EF38-42C0-AF8C-6B61C6D67816}" destId="{7B4A7E6A-94DD-4C8F-A4DA-B7BB50FD4E5C}" srcOrd="0" destOrd="0" presId="urn:microsoft.com/office/officeart/2005/8/layout/chevron2"/>
    <dgm:cxn modelId="{B9633F9D-10A7-4B1C-A35C-D69E6B05DC72}" type="presParOf" srcId="{7B4A7E6A-94DD-4C8F-A4DA-B7BB50FD4E5C}" destId="{FEF3F4AC-5AFC-44D0-9F62-A5E25AB523AF}" srcOrd="0" destOrd="0" presId="urn:microsoft.com/office/officeart/2005/8/layout/chevron2"/>
    <dgm:cxn modelId="{67EF50A8-DA5D-4DD3-9F1D-994FC9B960B1}" type="presParOf" srcId="{7B4A7E6A-94DD-4C8F-A4DA-B7BB50FD4E5C}" destId="{9E7D3F6C-DC5A-4F58-ADD7-4B06691BA2F1}" srcOrd="1" destOrd="0" presId="urn:microsoft.com/office/officeart/2005/8/layout/chevron2"/>
    <dgm:cxn modelId="{2F538126-ECD0-4E2D-9231-CD7CCBD19D06}" type="presParOf" srcId="{50CA7926-EF38-42C0-AF8C-6B61C6D67816}" destId="{099854C8-BEAB-4D92-879A-0CF391971E2B}" srcOrd="1" destOrd="0" presId="urn:microsoft.com/office/officeart/2005/8/layout/chevron2"/>
    <dgm:cxn modelId="{96B301B4-8F46-4166-BA4F-F97CE5305483}" type="presParOf" srcId="{50CA7926-EF38-42C0-AF8C-6B61C6D67816}" destId="{CAA37B40-C1DB-4E08-9751-0E2411D63600}" srcOrd="2" destOrd="0" presId="urn:microsoft.com/office/officeart/2005/8/layout/chevron2"/>
    <dgm:cxn modelId="{E5B626CD-FA0D-442D-BDA1-E259A41C7229}" type="presParOf" srcId="{CAA37B40-C1DB-4E08-9751-0E2411D63600}" destId="{4B8BA9D1-AF5C-40F3-A11B-8B92FBEBDFD5}" srcOrd="0" destOrd="0" presId="urn:microsoft.com/office/officeart/2005/8/layout/chevron2"/>
    <dgm:cxn modelId="{7EE9A157-827F-4A71-A9AF-12049E418E37}" type="presParOf" srcId="{CAA37B40-C1DB-4E08-9751-0E2411D63600}" destId="{A4CAA720-78E5-4653-9380-95A6563F5B7C}" srcOrd="1" destOrd="0" presId="urn:microsoft.com/office/officeart/2005/8/layout/chevron2"/>
    <dgm:cxn modelId="{AF0005F9-D3EB-4E1E-98D0-D3CC1FF66905}" type="presParOf" srcId="{50CA7926-EF38-42C0-AF8C-6B61C6D67816}" destId="{4A7F1611-6B41-44D8-9A08-D1D2DAE67F06}" srcOrd="3" destOrd="0" presId="urn:microsoft.com/office/officeart/2005/8/layout/chevron2"/>
    <dgm:cxn modelId="{46293D40-2D49-4166-A4EE-7D00D5E030B9}" type="presParOf" srcId="{50CA7926-EF38-42C0-AF8C-6B61C6D67816}" destId="{AE8D3FF4-812C-4CBF-8484-B305F9525A9B}" srcOrd="4" destOrd="0" presId="urn:microsoft.com/office/officeart/2005/8/layout/chevron2"/>
    <dgm:cxn modelId="{E5CB0C9C-D31F-437E-B8BD-485429A85AE5}" type="presParOf" srcId="{AE8D3FF4-812C-4CBF-8484-B305F9525A9B}" destId="{79360AA9-EE7B-484F-B71E-F1F24F192A3C}" srcOrd="0" destOrd="0" presId="urn:microsoft.com/office/officeart/2005/8/layout/chevron2"/>
    <dgm:cxn modelId="{3AF8C4F9-3C4E-4925-BA59-8482C0ADCA4F}" type="presParOf" srcId="{AE8D3FF4-812C-4CBF-8484-B305F9525A9B}" destId="{578847E0-C39B-4E36-B097-28C063B9D12E}" srcOrd="1" destOrd="0" presId="urn:microsoft.com/office/officeart/2005/8/layout/chevron2"/>
    <dgm:cxn modelId="{C5EC1493-15A2-4AEB-919E-23754BBA2FEC}" type="presParOf" srcId="{50CA7926-EF38-42C0-AF8C-6B61C6D67816}" destId="{458DE688-B366-48CB-96EB-ED5DC7F9596E}" srcOrd="5" destOrd="0" presId="urn:microsoft.com/office/officeart/2005/8/layout/chevron2"/>
    <dgm:cxn modelId="{A1C2C79C-197A-41EE-B5EE-EB1204D21963}" type="presParOf" srcId="{50CA7926-EF38-42C0-AF8C-6B61C6D67816}" destId="{D115EBFA-115E-44CB-8F52-42722EEF2FF7}" srcOrd="6" destOrd="0" presId="urn:microsoft.com/office/officeart/2005/8/layout/chevron2"/>
    <dgm:cxn modelId="{981911E2-31FA-4179-AF91-91E244788DD0}" type="presParOf" srcId="{D115EBFA-115E-44CB-8F52-42722EEF2FF7}" destId="{AB81EEE1-4BA5-4C12-96A3-CD0850099B22}" srcOrd="0" destOrd="0" presId="urn:microsoft.com/office/officeart/2005/8/layout/chevron2"/>
    <dgm:cxn modelId="{E9F0CDCD-4BF3-4660-81A6-FCA66A42C002}" type="presParOf" srcId="{D115EBFA-115E-44CB-8F52-42722EEF2FF7}" destId="{4C5A8FCA-D657-476F-B4DE-2E2654E846BF}" srcOrd="1" destOrd="0" presId="urn:microsoft.com/office/officeart/2005/8/layout/chevron2"/>
    <dgm:cxn modelId="{BFC93924-CF9B-4B8D-A0AC-07C7AEC59A46}" type="presParOf" srcId="{50CA7926-EF38-42C0-AF8C-6B61C6D67816}" destId="{7050DD36-AF65-4344-BADB-326913196D32}" srcOrd="7" destOrd="0" presId="urn:microsoft.com/office/officeart/2005/8/layout/chevron2"/>
    <dgm:cxn modelId="{BC948751-3BEC-465D-AEC5-ECDD22F96B44}" type="presParOf" srcId="{50CA7926-EF38-42C0-AF8C-6B61C6D67816}" destId="{5615E6E8-E8DC-406B-9EDE-30B11AE9A8BB}" srcOrd="8" destOrd="0" presId="urn:microsoft.com/office/officeart/2005/8/layout/chevron2"/>
    <dgm:cxn modelId="{394EF90A-6948-442C-ADAA-AB782832FAAC}" type="presParOf" srcId="{5615E6E8-E8DC-406B-9EDE-30B11AE9A8BB}" destId="{671A939D-810B-42BD-B709-8C81D2BFCD0F}" srcOrd="0" destOrd="0" presId="urn:microsoft.com/office/officeart/2005/8/layout/chevron2"/>
    <dgm:cxn modelId="{7BD7A085-C9BF-4101-960E-DEBFCB5D07BC}" type="presParOf" srcId="{5615E6E8-E8DC-406B-9EDE-30B11AE9A8BB}" destId="{240CC550-B9D9-4CE4-A867-2A2E84AA6D8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AC562E-5A4F-4843-8057-7FF3A5582E68}" type="doc">
      <dgm:prSet loTypeId="urn:microsoft.com/office/officeart/2005/8/layout/hProcess6" loCatId="process" qsTypeId="urn:microsoft.com/office/officeart/2005/8/quickstyle/simple1" qsCatId="simple" csTypeId="urn:microsoft.com/office/officeart/2005/8/colors/colorful5" csCatId="colorful" phldr="1"/>
      <dgm:spPr/>
      <dgm:t>
        <a:bodyPr/>
        <a:lstStyle/>
        <a:p>
          <a:endParaRPr lang="ru-RU"/>
        </a:p>
      </dgm:t>
    </dgm:pt>
    <dgm:pt modelId="{497FB58F-8C07-4C84-A5F3-713A717BF352}">
      <dgm:prSet phldrT="[Текст]" custT="1"/>
      <dgm:spPr/>
      <dgm:t>
        <a:bodyPr/>
        <a:lstStyle/>
        <a:p>
          <a:r>
            <a:rPr lang="uk-UA" sz="4500" b="1" dirty="0"/>
            <a:t>102</a:t>
          </a:r>
          <a:endParaRPr lang="ru-RU" sz="4500" b="1" dirty="0"/>
        </a:p>
      </dgm:t>
    </dgm:pt>
    <dgm:pt modelId="{62E63BB5-E511-414A-8771-896C5482F247}" type="parTrans" cxnId="{1EF3650B-DDE0-40C4-9F48-D3620AAA022F}">
      <dgm:prSet/>
      <dgm:spPr/>
      <dgm:t>
        <a:bodyPr/>
        <a:lstStyle/>
        <a:p>
          <a:endParaRPr lang="ru-RU"/>
        </a:p>
      </dgm:t>
    </dgm:pt>
    <dgm:pt modelId="{E7352E0E-B062-4749-B24F-28DAEE153088}" type="sibTrans" cxnId="{1EF3650B-DDE0-40C4-9F48-D3620AAA022F}">
      <dgm:prSet/>
      <dgm:spPr/>
      <dgm:t>
        <a:bodyPr/>
        <a:lstStyle/>
        <a:p>
          <a:endParaRPr lang="ru-RU"/>
        </a:p>
      </dgm:t>
    </dgm:pt>
    <dgm:pt modelId="{C099F786-63EF-44BB-B7F4-F213A81E0333}">
      <dgm:prSet phldrT="[Текст]" custT="1"/>
      <dgm:spPr/>
      <dgm:t>
        <a:bodyPr/>
        <a:lstStyle/>
        <a:p>
          <a:pPr algn="l"/>
          <a:r>
            <a:rPr lang="uk-UA" sz="3200" dirty="0"/>
            <a:t>Всього</a:t>
          </a:r>
          <a:endParaRPr lang="ru-RU" sz="3200" dirty="0"/>
        </a:p>
      </dgm:t>
    </dgm:pt>
    <dgm:pt modelId="{A4EB0A0D-872C-42CE-A85B-2973BE98A2C6}" type="parTrans" cxnId="{03688F9D-9E07-446D-8B84-9D6FD64C127B}">
      <dgm:prSet/>
      <dgm:spPr/>
      <dgm:t>
        <a:bodyPr/>
        <a:lstStyle/>
        <a:p>
          <a:endParaRPr lang="ru-RU"/>
        </a:p>
      </dgm:t>
    </dgm:pt>
    <dgm:pt modelId="{8B097E5E-482B-43FB-95D2-8F10A95070AE}" type="sibTrans" cxnId="{03688F9D-9E07-446D-8B84-9D6FD64C127B}">
      <dgm:prSet/>
      <dgm:spPr/>
      <dgm:t>
        <a:bodyPr/>
        <a:lstStyle/>
        <a:p>
          <a:endParaRPr lang="ru-RU"/>
        </a:p>
      </dgm:t>
    </dgm:pt>
    <dgm:pt modelId="{9BFB6C97-227D-4EB0-A3ED-9747B23AFAF4}">
      <dgm:prSet phldrT="[Текст]" custT="1"/>
      <dgm:spPr/>
      <dgm:t>
        <a:bodyPr/>
        <a:lstStyle/>
        <a:p>
          <a:r>
            <a:rPr lang="uk-UA" sz="5400" b="1" dirty="0"/>
            <a:t>53</a:t>
          </a:r>
          <a:endParaRPr lang="ru-RU" sz="5400" b="1" dirty="0"/>
        </a:p>
      </dgm:t>
    </dgm:pt>
    <dgm:pt modelId="{A48C4227-48C4-4CEE-841D-2A4688757832}" type="parTrans" cxnId="{A3B5E89C-3EA4-483C-A200-47B866B76151}">
      <dgm:prSet/>
      <dgm:spPr/>
      <dgm:t>
        <a:bodyPr/>
        <a:lstStyle/>
        <a:p>
          <a:endParaRPr lang="ru-RU"/>
        </a:p>
      </dgm:t>
    </dgm:pt>
    <dgm:pt modelId="{6D46AB5A-ECD2-478D-92F2-8E656153BFFC}" type="sibTrans" cxnId="{A3B5E89C-3EA4-483C-A200-47B866B76151}">
      <dgm:prSet/>
      <dgm:spPr/>
      <dgm:t>
        <a:bodyPr/>
        <a:lstStyle/>
        <a:p>
          <a:endParaRPr lang="ru-RU"/>
        </a:p>
      </dgm:t>
    </dgm:pt>
    <dgm:pt modelId="{B00BDD82-0C2F-4F6F-ABC5-BE15049AAF70}">
      <dgm:prSet phldrT="[Текст]" custT="1"/>
      <dgm:spPr/>
      <dgm:t>
        <a:bodyPr/>
        <a:lstStyle/>
        <a:p>
          <a:r>
            <a:rPr lang="uk-UA" sz="5400" b="1" dirty="0"/>
            <a:t>49</a:t>
          </a:r>
          <a:endParaRPr lang="ru-RU" sz="5400" b="1" dirty="0"/>
        </a:p>
      </dgm:t>
    </dgm:pt>
    <dgm:pt modelId="{F30F6357-C58F-4F1D-BF06-6B31B642521E}" type="parTrans" cxnId="{CFB4586D-989E-4F83-A044-86D7A77DE4E5}">
      <dgm:prSet/>
      <dgm:spPr/>
      <dgm:t>
        <a:bodyPr/>
        <a:lstStyle/>
        <a:p>
          <a:endParaRPr lang="ru-RU"/>
        </a:p>
      </dgm:t>
    </dgm:pt>
    <dgm:pt modelId="{E77ACD9D-099D-4828-AD88-467D57C782CB}" type="sibTrans" cxnId="{CFB4586D-989E-4F83-A044-86D7A77DE4E5}">
      <dgm:prSet/>
      <dgm:spPr/>
      <dgm:t>
        <a:bodyPr/>
        <a:lstStyle/>
        <a:p>
          <a:endParaRPr lang="ru-RU"/>
        </a:p>
      </dgm:t>
    </dgm:pt>
    <dgm:pt modelId="{0980CFF3-337E-496F-AC30-8C5AB1B8E57E}" type="pres">
      <dgm:prSet presAssocID="{9AAC562E-5A4F-4843-8057-7FF3A5582E68}" presName="theList" presStyleCnt="0">
        <dgm:presLayoutVars>
          <dgm:dir/>
          <dgm:animLvl val="lvl"/>
          <dgm:resizeHandles val="exact"/>
        </dgm:presLayoutVars>
      </dgm:prSet>
      <dgm:spPr/>
    </dgm:pt>
    <dgm:pt modelId="{1C3A63B0-E150-42FD-9532-A74429E73A84}" type="pres">
      <dgm:prSet presAssocID="{497FB58F-8C07-4C84-A5F3-713A717BF352}" presName="compNode" presStyleCnt="0"/>
      <dgm:spPr/>
    </dgm:pt>
    <dgm:pt modelId="{C0AF4AEE-8C9F-4DE3-904D-5436E3505AB3}" type="pres">
      <dgm:prSet presAssocID="{497FB58F-8C07-4C84-A5F3-713A717BF352}" presName="noGeometry" presStyleCnt="0"/>
      <dgm:spPr/>
    </dgm:pt>
    <dgm:pt modelId="{12FEBE64-7481-4F54-99BA-AF02E7E4EB59}" type="pres">
      <dgm:prSet presAssocID="{497FB58F-8C07-4C84-A5F3-713A717BF352}" presName="childTextVisible" presStyleLbl="bgAccFollowNode1" presStyleIdx="0" presStyleCnt="3" custFlipHor="1">
        <dgm:presLayoutVars>
          <dgm:bulletEnabled val="1"/>
        </dgm:presLayoutVars>
      </dgm:prSet>
      <dgm:spPr/>
    </dgm:pt>
    <dgm:pt modelId="{6289EA45-E2EC-4BF0-B03E-CAF2451B0530}" type="pres">
      <dgm:prSet presAssocID="{497FB58F-8C07-4C84-A5F3-713A717BF352}" presName="childTextHidden" presStyleLbl="bgAccFollowNode1" presStyleIdx="0" presStyleCnt="3"/>
      <dgm:spPr/>
    </dgm:pt>
    <dgm:pt modelId="{5C3AA16E-5E86-4EF5-85F8-E2043A5FFABD}" type="pres">
      <dgm:prSet presAssocID="{497FB58F-8C07-4C84-A5F3-713A717BF352}" presName="parentText" presStyleLbl="node1" presStyleIdx="0" presStyleCnt="3" custLinFactNeighborX="14234" custLinFactNeighborY="1281">
        <dgm:presLayoutVars>
          <dgm:chMax val="1"/>
          <dgm:bulletEnabled val="1"/>
        </dgm:presLayoutVars>
      </dgm:prSet>
      <dgm:spPr/>
    </dgm:pt>
    <dgm:pt modelId="{64896A39-7DD1-4079-9979-C9D7DF4320CD}" type="pres">
      <dgm:prSet presAssocID="{497FB58F-8C07-4C84-A5F3-713A717BF352}" presName="aSpace" presStyleCnt="0"/>
      <dgm:spPr/>
    </dgm:pt>
    <dgm:pt modelId="{5E5B042E-70BB-46E1-9EE4-3D2785A98A7C}" type="pres">
      <dgm:prSet presAssocID="{9BFB6C97-227D-4EB0-A3ED-9747B23AFAF4}" presName="compNode" presStyleCnt="0"/>
      <dgm:spPr/>
    </dgm:pt>
    <dgm:pt modelId="{B4AAECB4-51F5-48EF-8900-BC44E3640048}" type="pres">
      <dgm:prSet presAssocID="{9BFB6C97-227D-4EB0-A3ED-9747B23AFAF4}" presName="noGeometry" presStyleCnt="0"/>
      <dgm:spPr/>
    </dgm:pt>
    <dgm:pt modelId="{40F43566-E0EB-45F2-9288-09B3B8BBC4A3}" type="pres">
      <dgm:prSet presAssocID="{9BFB6C97-227D-4EB0-A3ED-9747B23AFAF4}" presName="childTextVisible" presStyleLbl="bgAccFollowNode1" presStyleIdx="1" presStyleCnt="3" custScaleX="34281" custScaleY="41402" custLinFactNeighborX="37048" custLinFactNeighborY="532">
        <dgm:presLayoutVars>
          <dgm:bulletEnabled val="1"/>
        </dgm:presLayoutVars>
      </dgm:prSet>
      <dgm:spPr>
        <a:prstGeom prst="plus">
          <a:avLst/>
        </a:prstGeom>
        <a:solidFill>
          <a:srgbClr val="FFC000">
            <a:alpha val="90000"/>
          </a:srgbClr>
        </a:solidFill>
      </dgm:spPr>
    </dgm:pt>
    <dgm:pt modelId="{81B1862A-134C-4973-8A79-B46A73CD2B1A}" type="pres">
      <dgm:prSet presAssocID="{9BFB6C97-227D-4EB0-A3ED-9747B23AFAF4}" presName="childTextHidden" presStyleLbl="bgAccFollowNode1" presStyleIdx="1" presStyleCnt="3"/>
      <dgm:spPr/>
    </dgm:pt>
    <dgm:pt modelId="{19E006CC-A948-404E-A4D9-75A34F7EF070}" type="pres">
      <dgm:prSet presAssocID="{9BFB6C97-227D-4EB0-A3ED-9747B23AFAF4}" presName="parentText" presStyleLbl="node1" presStyleIdx="1" presStyleCnt="3" custLinFactNeighborX="37720">
        <dgm:presLayoutVars>
          <dgm:chMax val="1"/>
          <dgm:bulletEnabled val="1"/>
        </dgm:presLayoutVars>
      </dgm:prSet>
      <dgm:spPr/>
    </dgm:pt>
    <dgm:pt modelId="{A94CEDA9-AB55-4180-9F4C-49D6AE2CB30C}" type="pres">
      <dgm:prSet presAssocID="{9BFB6C97-227D-4EB0-A3ED-9747B23AFAF4}" presName="aSpace" presStyleCnt="0"/>
      <dgm:spPr/>
    </dgm:pt>
    <dgm:pt modelId="{FE744A97-F68D-4656-92C8-747BC60AEB86}" type="pres">
      <dgm:prSet presAssocID="{B00BDD82-0C2F-4F6F-ABC5-BE15049AAF70}" presName="compNode" presStyleCnt="0"/>
      <dgm:spPr/>
    </dgm:pt>
    <dgm:pt modelId="{4FEB86C3-B478-476A-951D-FAA23AEEF203}" type="pres">
      <dgm:prSet presAssocID="{B00BDD82-0C2F-4F6F-ABC5-BE15049AAF70}" presName="noGeometry" presStyleCnt="0"/>
      <dgm:spPr/>
    </dgm:pt>
    <dgm:pt modelId="{6C07647E-8C7D-45C2-95B0-49635A440018}" type="pres">
      <dgm:prSet presAssocID="{B00BDD82-0C2F-4F6F-ABC5-BE15049AAF70}" presName="childTextVisible" presStyleLbl="bgAccFollowNode1" presStyleIdx="2" presStyleCnt="3" custFlipVert="1" custFlipHor="0" custScaleX="21002" custScaleY="2092" custLinFactNeighborX="24743" custLinFactNeighborY="22008">
        <dgm:presLayoutVars>
          <dgm:bulletEnabled val="1"/>
        </dgm:presLayoutVars>
      </dgm:prSet>
      <dgm:spPr>
        <a:prstGeom prst="arc">
          <a:avLst/>
        </a:prstGeom>
      </dgm:spPr>
    </dgm:pt>
    <dgm:pt modelId="{CF5446FF-533F-473F-8216-3338254CDA91}" type="pres">
      <dgm:prSet presAssocID="{B00BDD82-0C2F-4F6F-ABC5-BE15049AAF70}" presName="childTextHidden" presStyleLbl="bgAccFollowNode1" presStyleIdx="2" presStyleCnt="3"/>
      <dgm:spPr/>
    </dgm:pt>
    <dgm:pt modelId="{0A6EF32C-BB8A-4552-B273-D66B99BD2188}" type="pres">
      <dgm:prSet presAssocID="{B00BDD82-0C2F-4F6F-ABC5-BE15049AAF70}" presName="parentText" presStyleLbl="node1" presStyleIdx="2" presStyleCnt="3" custLinFactNeighborX="37720">
        <dgm:presLayoutVars>
          <dgm:chMax val="1"/>
          <dgm:bulletEnabled val="1"/>
        </dgm:presLayoutVars>
      </dgm:prSet>
      <dgm:spPr/>
    </dgm:pt>
  </dgm:ptLst>
  <dgm:cxnLst>
    <dgm:cxn modelId="{1EF3650B-DDE0-40C4-9F48-D3620AAA022F}" srcId="{9AAC562E-5A4F-4843-8057-7FF3A5582E68}" destId="{497FB58F-8C07-4C84-A5F3-713A717BF352}" srcOrd="0" destOrd="0" parTransId="{62E63BB5-E511-414A-8771-896C5482F247}" sibTransId="{E7352E0E-B062-4749-B24F-28DAEE153088}"/>
    <dgm:cxn modelId="{CFB4586D-989E-4F83-A044-86D7A77DE4E5}" srcId="{9AAC562E-5A4F-4843-8057-7FF3A5582E68}" destId="{B00BDD82-0C2F-4F6F-ABC5-BE15049AAF70}" srcOrd="2" destOrd="0" parTransId="{F30F6357-C58F-4F1D-BF06-6B31B642521E}" sibTransId="{E77ACD9D-099D-4828-AD88-467D57C782CB}"/>
    <dgm:cxn modelId="{0B98F657-79E1-41D8-BBB7-3A35A434D5A2}" type="presOf" srcId="{9BFB6C97-227D-4EB0-A3ED-9747B23AFAF4}" destId="{19E006CC-A948-404E-A4D9-75A34F7EF070}" srcOrd="0" destOrd="0" presId="urn:microsoft.com/office/officeart/2005/8/layout/hProcess6"/>
    <dgm:cxn modelId="{1F74D479-D593-4E34-8B1D-04F47C8E6C57}" type="presOf" srcId="{497FB58F-8C07-4C84-A5F3-713A717BF352}" destId="{5C3AA16E-5E86-4EF5-85F8-E2043A5FFABD}" srcOrd="0" destOrd="0" presId="urn:microsoft.com/office/officeart/2005/8/layout/hProcess6"/>
    <dgm:cxn modelId="{B861B89A-8DDF-42CA-A32F-0DE56E6F237A}" type="presOf" srcId="{B00BDD82-0C2F-4F6F-ABC5-BE15049AAF70}" destId="{0A6EF32C-BB8A-4552-B273-D66B99BD2188}" srcOrd="0" destOrd="0" presId="urn:microsoft.com/office/officeart/2005/8/layout/hProcess6"/>
    <dgm:cxn modelId="{A3B5E89C-3EA4-483C-A200-47B866B76151}" srcId="{9AAC562E-5A4F-4843-8057-7FF3A5582E68}" destId="{9BFB6C97-227D-4EB0-A3ED-9747B23AFAF4}" srcOrd="1" destOrd="0" parTransId="{A48C4227-48C4-4CEE-841D-2A4688757832}" sibTransId="{6D46AB5A-ECD2-478D-92F2-8E656153BFFC}"/>
    <dgm:cxn modelId="{03688F9D-9E07-446D-8B84-9D6FD64C127B}" srcId="{497FB58F-8C07-4C84-A5F3-713A717BF352}" destId="{C099F786-63EF-44BB-B7F4-F213A81E0333}" srcOrd="0" destOrd="0" parTransId="{A4EB0A0D-872C-42CE-A85B-2973BE98A2C6}" sibTransId="{8B097E5E-482B-43FB-95D2-8F10A95070AE}"/>
    <dgm:cxn modelId="{7BC0AAB3-2C6F-460C-AF2C-80FEAA355ECF}" type="presOf" srcId="{9AAC562E-5A4F-4843-8057-7FF3A5582E68}" destId="{0980CFF3-337E-496F-AC30-8C5AB1B8E57E}" srcOrd="0" destOrd="0" presId="urn:microsoft.com/office/officeart/2005/8/layout/hProcess6"/>
    <dgm:cxn modelId="{36420BDF-C357-457F-8D74-17CE383BFFB6}" type="presOf" srcId="{C099F786-63EF-44BB-B7F4-F213A81E0333}" destId="{12FEBE64-7481-4F54-99BA-AF02E7E4EB59}" srcOrd="0" destOrd="0" presId="urn:microsoft.com/office/officeart/2005/8/layout/hProcess6"/>
    <dgm:cxn modelId="{0873F8FA-CD72-4139-BB48-15DB3420B5E4}" type="presOf" srcId="{C099F786-63EF-44BB-B7F4-F213A81E0333}" destId="{6289EA45-E2EC-4BF0-B03E-CAF2451B0530}" srcOrd="1" destOrd="0" presId="urn:microsoft.com/office/officeart/2005/8/layout/hProcess6"/>
    <dgm:cxn modelId="{93635431-4229-44DB-AADD-BF287CE81221}" type="presParOf" srcId="{0980CFF3-337E-496F-AC30-8C5AB1B8E57E}" destId="{1C3A63B0-E150-42FD-9532-A74429E73A84}" srcOrd="0" destOrd="0" presId="urn:microsoft.com/office/officeart/2005/8/layout/hProcess6"/>
    <dgm:cxn modelId="{B4EA19C3-E264-4AB4-82A8-A4ECBB860829}" type="presParOf" srcId="{1C3A63B0-E150-42FD-9532-A74429E73A84}" destId="{C0AF4AEE-8C9F-4DE3-904D-5436E3505AB3}" srcOrd="0" destOrd="0" presId="urn:microsoft.com/office/officeart/2005/8/layout/hProcess6"/>
    <dgm:cxn modelId="{0EB73E12-0A8F-43B8-AA03-2A775EE3DD43}" type="presParOf" srcId="{1C3A63B0-E150-42FD-9532-A74429E73A84}" destId="{12FEBE64-7481-4F54-99BA-AF02E7E4EB59}" srcOrd="1" destOrd="0" presId="urn:microsoft.com/office/officeart/2005/8/layout/hProcess6"/>
    <dgm:cxn modelId="{06434854-6FD0-46A0-86E7-77867C67DA4F}" type="presParOf" srcId="{1C3A63B0-E150-42FD-9532-A74429E73A84}" destId="{6289EA45-E2EC-4BF0-B03E-CAF2451B0530}" srcOrd="2" destOrd="0" presId="urn:microsoft.com/office/officeart/2005/8/layout/hProcess6"/>
    <dgm:cxn modelId="{5FE884E2-8493-46C2-B75C-BFA957B9BEE9}" type="presParOf" srcId="{1C3A63B0-E150-42FD-9532-A74429E73A84}" destId="{5C3AA16E-5E86-4EF5-85F8-E2043A5FFABD}" srcOrd="3" destOrd="0" presId="urn:microsoft.com/office/officeart/2005/8/layout/hProcess6"/>
    <dgm:cxn modelId="{B7D5E689-CC05-4833-827E-955A4A291F5E}" type="presParOf" srcId="{0980CFF3-337E-496F-AC30-8C5AB1B8E57E}" destId="{64896A39-7DD1-4079-9979-C9D7DF4320CD}" srcOrd="1" destOrd="0" presId="urn:microsoft.com/office/officeart/2005/8/layout/hProcess6"/>
    <dgm:cxn modelId="{DB853C83-939B-4F0A-ACCB-AAF8AD16355A}" type="presParOf" srcId="{0980CFF3-337E-496F-AC30-8C5AB1B8E57E}" destId="{5E5B042E-70BB-46E1-9EE4-3D2785A98A7C}" srcOrd="2" destOrd="0" presId="urn:microsoft.com/office/officeart/2005/8/layout/hProcess6"/>
    <dgm:cxn modelId="{969E48E5-141E-47FD-8544-63690BAEB96E}" type="presParOf" srcId="{5E5B042E-70BB-46E1-9EE4-3D2785A98A7C}" destId="{B4AAECB4-51F5-48EF-8900-BC44E3640048}" srcOrd="0" destOrd="0" presId="urn:microsoft.com/office/officeart/2005/8/layout/hProcess6"/>
    <dgm:cxn modelId="{512277DB-9BC5-4E8E-91A4-7812B38FB275}" type="presParOf" srcId="{5E5B042E-70BB-46E1-9EE4-3D2785A98A7C}" destId="{40F43566-E0EB-45F2-9288-09B3B8BBC4A3}" srcOrd="1" destOrd="0" presId="urn:microsoft.com/office/officeart/2005/8/layout/hProcess6"/>
    <dgm:cxn modelId="{79B08B15-A385-4EBE-BE4D-96041119A743}" type="presParOf" srcId="{5E5B042E-70BB-46E1-9EE4-3D2785A98A7C}" destId="{81B1862A-134C-4973-8A79-B46A73CD2B1A}" srcOrd="2" destOrd="0" presId="urn:microsoft.com/office/officeart/2005/8/layout/hProcess6"/>
    <dgm:cxn modelId="{C47755A0-F6C8-47B8-A4EE-D8FADF026D5D}" type="presParOf" srcId="{5E5B042E-70BB-46E1-9EE4-3D2785A98A7C}" destId="{19E006CC-A948-404E-A4D9-75A34F7EF070}" srcOrd="3" destOrd="0" presId="urn:microsoft.com/office/officeart/2005/8/layout/hProcess6"/>
    <dgm:cxn modelId="{26EE421B-4FDA-4AF7-8D07-6F83FB4A36B9}" type="presParOf" srcId="{0980CFF3-337E-496F-AC30-8C5AB1B8E57E}" destId="{A94CEDA9-AB55-4180-9F4C-49D6AE2CB30C}" srcOrd="3" destOrd="0" presId="urn:microsoft.com/office/officeart/2005/8/layout/hProcess6"/>
    <dgm:cxn modelId="{FC57C4CB-A7D2-4EFC-B9AC-CD20C45AEB26}" type="presParOf" srcId="{0980CFF3-337E-496F-AC30-8C5AB1B8E57E}" destId="{FE744A97-F68D-4656-92C8-747BC60AEB86}" srcOrd="4" destOrd="0" presId="urn:microsoft.com/office/officeart/2005/8/layout/hProcess6"/>
    <dgm:cxn modelId="{42A92C7E-85D0-44B7-89B4-AB156FC267FC}" type="presParOf" srcId="{FE744A97-F68D-4656-92C8-747BC60AEB86}" destId="{4FEB86C3-B478-476A-951D-FAA23AEEF203}" srcOrd="0" destOrd="0" presId="urn:microsoft.com/office/officeart/2005/8/layout/hProcess6"/>
    <dgm:cxn modelId="{9707B4A2-6F6D-4BF6-ABA9-4A35A7F0B197}" type="presParOf" srcId="{FE744A97-F68D-4656-92C8-747BC60AEB86}" destId="{6C07647E-8C7D-45C2-95B0-49635A440018}" srcOrd="1" destOrd="0" presId="urn:microsoft.com/office/officeart/2005/8/layout/hProcess6"/>
    <dgm:cxn modelId="{FCEA9681-A005-4BD2-A7C5-1BCA7B62759E}" type="presParOf" srcId="{FE744A97-F68D-4656-92C8-747BC60AEB86}" destId="{CF5446FF-533F-473F-8216-3338254CDA91}" srcOrd="2" destOrd="0" presId="urn:microsoft.com/office/officeart/2005/8/layout/hProcess6"/>
    <dgm:cxn modelId="{DB4FB2A1-272D-402A-9FC3-C9521FC60EE7}" type="presParOf" srcId="{FE744A97-F68D-4656-92C8-747BC60AEB86}" destId="{0A6EF32C-BB8A-4552-B273-D66B99BD2188}"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538F0AF-8C09-4DE7-9371-5766CFF9BE2D}" type="doc">
      <dgm:prSet loTypeId="urn:microsoft.com/office/officeart/2005/8/layout/StepDownProcess" loCatId="process" qsTypeId="urn:microsoft.com/office/officeart/2005/8/quickstyle/simple1" qsCatId="simple" csTypeId="urn:microsoft.com/office/officeart/2005/8/colors/colorful4" csCatId="colorful" phldr="1"/>
      <dgm:spPr/>
      <dgm:t>
        <a:bodyPr/>
        <a:lstStyle/>
        <a:p>
          <a:endParaRPr lang="ru-RU"/>
        </a:p>
      </dgm:t>
    </dgm:pt>
    <dgm:pt modelId="{A3CD9A97-E6DA-4ACD-B5B1-FCA5E44C520B}">
      <dgm:prSet phldrT="[Текст]" custT="1"/>
      <dgm:spPr>
        <a:solidFill>
          <a:srgbClr val="F2A10E"/>
        </a:solidFill>
      </dgm:spPr>
      <dgm:t>
        <a:bodyPr/>
        <a:lstStyle/>
        <a:p>
          <a:r>
            <a:rPr lang="uk-UA" sz="3600" dirty="0"/>
            <a:t>КРОК 1. </a:t>
          </a:r>
          <a:endParaRPr lang="ru-RU" sz="3600" dirty="0"/>
        </a:p>
      </dgm:t>
    </dgm:pt>
    <dgm:pt modelId="{5D81AD45-0019-44CC-A10F-1E2D391F09CB}" type="parTrans" cxnId="{16A5209B-5095-4792-ADE6-F45FD267549F}">
      <dgm:prSet/>
      <dgm:spPr/>
      <dgm:t>
        <a:bodyPr/>
        <a:lstStyle/>
        <a:p>
          <a:endParaRPr lang="ru-RU"/>
        </a:p>
      </dgm:t>
    </dgm:pt>
    <dgm:pt modelId="{9B775072-09B0-45B8-93AD-45B99C051F13}" type="sibTrans" cxnId="{16A5209B-5095-4792-ADE6-F45FD267549F}">
      <dgm:prSet/>
      <dgm:spPr/>
      <dgm:t>
        <a:bodyPr/>
        <a:lstStyle/>
        <a:p>
          <a:endParaRPr lang="ru-RU"/>
        </a:p>
      </dgm:t>
    </dgm:pt>
    <dgm:pt modelId="{E908F1FE-CB55-4D14-A2E0-47047ACD1945}">
      <dgm:prSet phldrT="[Текст]" custT="1"/>
      <dgm:spPr/>
      <dgm:t>
        <a:bodyPr/>
        <a:lstStyle/>
        <a:p>
          <a:r>
            <a:rPr lang="uk-UA" sz="2000" dirty="0"/>
            <a:t>Перейти на сайт дистанційного навчання:</a:t>
          </a:r>
          <a:endParaRPr lang="ru-RU" sz="2000" dirty="0"/>
        </a:p>
      </dgm:t>
    </dgm:pt>
    <dgm:pt modelId="{EC9D483D-E1A4-4E0E-9A5A-50E74482EDD3}" type="parTrans" cxnId="{0584D533-3C29-4DF4-A560-CA868F445012}">
      <dgm:prSet/>
      <dgm:spPr/>
      <dgm:t>
        <a:bodyPr/>
        <a:lstStyle/>
        <a:p>
          <a:endParaRPr lang="ru-RU"/>
        </a:p>
      </dgm:t>
    </dgm:pt>
    <dgm:pt modelId="{DEEFFD78-B914-4A0C-A0D6-CE4BFDB3EF36}" type="sibTrans" cxnId="{0584D533-3C29-4DF4-A560-CA868F445012}">
      <dgm:prSet/>
      <dgm:spPr/>
      <dgm:t>
        <a:bodyPr/>
        <a:lstStyle/>
        <a:p>
          <a:endParaRPr lang="ru-RU"/>
        </a:p>
      </dgm:t>
    </dgm:pt>
    <dgm:pt modelId="{066CA1B6-CFB1-4F3E-9D01-5FD472EFC87C}">
      <dgm:prSet phldrT="[Текст]" custT="1"/>
      <dgm:spPr/>
      <dgm:t>
        <a:bodyPr/>
        <a:lstStyle/>
        <a:p>
          <a:r>
            <a:rPr lang="uk-UA" sz="3600" dirty="0"/>
            <a:t>КРОК 2. </a:t>
          </a:r>
          <a:endParaRPr lang="ru-RU" sz="3600" dirty="0"/>
        </a:p>
      </dgm:t>
    </dgm:pt>
    <dgm:pt modelId="{449B589D-1D09-4806-8A98-61FCA86E66E1}" type="parTrans" cxnId="{335FF622-391E-4653-A332-32686F5D6ED1}">
      <dgm:prSet/>
      <dgm:spPr/>
      <dgm:t>
        <a:bodyPr/>
        <a:lstStyle/>
        <a:p>
          <a:endParaRPr lang="ru-RU"/>
        </a:p>
      </dgm:t>
    </dgm:pt>
    <dgm:pt modelId="{93C6C0C7-2EC5-4252-A1D9-7F76DC920B91}" type="sibTrans" cxnId="{335FF622-391E-4653-A332-32686F5D6ED1}">
      <dgm:prSet/>
      <dgm:spPr/>
      <dgm:t>
        <a:bodyPr/>
        <a:lstStyle/>
        <a:p>
          <a:endParaRPr lang="ru-RU"/>
        </a:p>
      </dgm:t>
    </dgm:pt>
    <dgm:pt modelId="{667B175A-25D9-4A4E-9A60-21339833AEFB}">
      <dgm:prSet phldrT="[Текст]" custT="1"/>
      <dgm:spPr/>
      <dgm:t>
        <a:bodyPr/>
        <a:lstStyle/>
        <a:p>
          <a:r>
            <a:rPr lang="uk-UA" sz="2000" dirty="0"/>
            <a:t>Зареєструватись як новий користувач, на E-</a:t>
          </a:r>
          <a:r>
            <a:rPr lang="uk-UA" sz="2000" dirty="0" err="1"/>
            <a:t>Mail</a:t>
          </a:r>
          <a:r>
            <a:rPr lang="uk-UA" sz="2000" dirty="0"/>
            <a:t> адресу, отримати підтвердження облікового запису.</a:t>
          </a:r>
          <a:endParaRPr lang="ru-RU" sz="2000" dirty="0"/>
        </a:p>
      </dgm:t>
    </dgm:pt>
    <dgm:pt modelId="{63D86BFF-D918-441B-B3BB-7910E55C4646}" type="parTrans" cxnId="{17015F0E-2D6D-444D-BAAB-AAE270027411}">
      <dgm:prSet/>
      <dgm:spPr/>
      <dgm:t>
        <a:bodyPr/>
        <a:lstStyle/>
        <a:p>
          <a:endParaRPr lang="ru-RU"/>
        </a:p>
      </dgm:t>
    </dgm:pt>
    <dgm:pt modelId="{3D5BD7CE-553D-43EB-BADC-6EEF2D6A707C}" type="sibTrans" cxnId="{17015F0E-2D6D-444D-BAAB-AAE270027411}">
      <dgm:prSet/>
      <dgm:spPr/>
      <dgm:t>
        <a:bodyPr/>
        <a:lstStyle/>
        <a:p>
          <a:endParaRPr lang="ru-RU"/>
        </a:p>
      </dgm:t>
    </dgm:pt>
    <dgm:pt modelId="{55398DF7-0851-4E92-B2DB-DE163B206E4B}">
      <dgm:prSet phldrT="[Текст]" custT="1"/>
      <dgm:spPr/>
      <dgm:t>
        <a:bodyPr/>
        <a:lstStyle/>
        <a:p>
          <a:r>
            <a:rPr lang="uk-UA" sz="3600" dirty="0"/>
            <a:t>КРОК </a:t>
          </a:r>
          <a:r>
            <a:rPr lang="en-US" sz="3600" dirty="0"/>
            <a:t>3</a:t>
          </a:r>
          <a:r>
            <a:rPr lang="uk-UA" sz="3600" dirty="0"/>
            <a:t>. </a:t>
          </a:r>
          <a:endParaRPr lang="ru-RU" sz="3600" dirty="0"/>
        </a:p>
      </dgm:t>
    </dgm:pt>
    <dgm:pt modelId="{7E1F6B1C-C2F6-445B-B3C1-655581DAA497}" type="parTrans" cxnId="{FDCAF298-D22F-4B58-A80D-64662B8FA854}">
      <dgm:prSet/>
      <dgm:spPr/>
      <dgm:t>
        <a:bodyPr/>
        <a:lstStyle/>
        <a:p>
          <a:endParaRPr lang="ru-RU"/>
        </a:p>
      </dgm:t>
    </dgm:pt>
    <dgm:pt modelId="{412FAF07-7D53-4CB7-8658-B7ED3B0931F4}" type="sibTrans" cxnId="{FDCAF298-D22F-4B58-A80D-64662B8FA854}">
      <dgm:prSet/>
      <dgm:spPr/>
      <dgm:t>
        <a:bodyPr/>
        <a:lstStyle/>
        <a:p>
          <a:endParaRPr lang="ru-RU"/>
        </a:p>
      </dgm:t>
    </dgm:pt>
    <dgm:pt modelId="{CD4FBD3A-6CE3-4A08-AE43-3995443B994E}">
      <dgm:prSet phldrT="[Текст]" custT="1"/>
      <dgm:spPr/>
      <dgm:t>
        <a:bodyPr/>
        <a:lstStyle/>
        <a:p>
          <a:r>
            <a:rPr lang="uk-UA" sz="2000" dirty="0"/>
            <a:t>Авторизуватись, ввівши особистий логін і пароль.</a:t>
          </a:r>
          <a:endParaRPr lang="ru-RU" sz="2000" dirty="0"/>
        </a:p>
      </dgm:t>
    </dgm:pt>
    <dgm:pt modelId="{81C86279-4055-4C06-BBDB-AA3F0EB4E101}" type="parTrans" cxnId="{BA540CC1-B8AB-4688-9C90-C8435D2C7017}">
      <dgm:prSet/>
      <dgm:spPr/>
      <dgm:t>
        <a:bodyPr/>
        <a:lstStyle/>
        <a:p>
          <a:endParaRPr lang="ru-RU"/>
        </a:p>
      </dgm:t>
    </dgm:pt>
    <dgm:pt modelId="{3BFBEA11-DCE2-4F99-9834-BA2D393CEEF0}" type="sibTrans" cxnId="{BA540CC1-B8AB-4688-9C90-C8435D2C7017}">
      <dgm:prSet/>
      <dgm:spPr/>
      <dgm:t>
        <a:bodyPr/>
        <a:lstStyle/>
        <a:p>
          <a:endParaRPr lang="ru-RU"/>
        </a:p>
      </dgm:t>
    </dgm:pt>
    <dgm:pt modelId="{1F9226D1-CD56-46FA-A604-835229CDFE99}" type="pres">
      <dgm:prSet presAssocID="{9538F0AF-8C09-4DE7-9371-5766CFF9BE2D}" presName="rootnode" presStyleCnt="0">
        <dgm:presLayoutVars>
          <dgm:chMax/>
          <dgm:chPref/>
          <dgm:dir/>
          <dgm:animLvl val="lvl"/>
        </dgm:presLayoutVars>
      </dgm:prSet>
      <dgm:spPr/>
    </dgm:pt>
    <dgm:pt modelId="{EC0E23DE-59B6-4B8E-A4BE-7D0F18F6A43C}" type="pres">
      <dgm:prSet presAssocID="{A3CD9A97-E6DA-4ACD-B5B1-FCA5E44C520B}" presName="composite" presStyleCnt="0"/>
      <dgm:spPr/>
    </dgm:pt>
    <dgm:pt modelId="{41B740DE-4918-4A10-A641-D75156ED4A3F}" type="pres">
      <dgm:prSet presAssocID="{A3CD9A97-E6DA-4ACD-B5B1-FCA5E44C520B}" presName="bentUpArrow1" presStyleLbl="alignImgPlace1" presStyleIdx="0" presStyleCnt="2" custScaleX="67560" custScaleY="67561" custLinFactNeighborX="-1810" custLinFactNeighborY="-14846"/>
      <dgm:spPr/>
    </dgm:pt>
    <dgm:pt modelId="{D83CE22B-B32B-4E54-93F3-D2AE1F8ADCFE}" type="pres">
      <dgm:prSet presAssocID="{A3CD9A97-E6DA-4ACD-B5B1-FCA5E44C520B}" presName="ParentText" presStyleLbl="node1" presStyleIdx="0" presStyleCnt="3">
        <dgm:presLayoutVars>
          <dgm:chMax val="1"/>
          <dgm:chPref val="1"/>
          <dgm:bulletEnabled val="1"/>
        </dgm:presLayoutVars>
      </dgm:prSet>
      <dgm:spPr/>
    </dgm:pt>
    <dgm:pt modelId="{386A0001-87E5-4C0C-BF6D-B5228AE830B5}" type="pres">
      <dgm:prSet presAssocID="{A3CD9A97-E6DA-4ACD-B5B1-FCA5E44C520B}" presName="ChildText" presStyleLbl="revTx" presStyleIdx="0" presStyleCnt="3" custScaleX="320691" custLinFactX="32035" custLinFactNeighborX="100000" custLinFactNeighborY="8513">
        <dgm:presLayoutVars>
          <dgm:chMax val="0"/>
          <dgm:chPref val="0"/>
          <dgm:bulletEnabled val="1"/>
        </dgm:presLayoutVars>
      </dgm:prSet>
      <dgm:spPr/>
    </dgm:pt>
    <dgm:pt modelId="{71AEC327-7264-453E-84F3-0ED35C925627}" type="pres">
      <dgm:prSet presAssocID="{9B775072-09B0-45B8-93AD-45B99C051F13}" presName="sibTrans" presStyleCnt="0"/>
      <dgm:spPr/>
    </dgm:pt>
    <dgm:pt modelId="{FCAC9920-005A-4EFC-8B49-68A345E46AED}" type="pres">
      <dgm:prSet presAssocID="{066CA1B6-CFB1-4F3E-9D01-5FD472EFC87C}" presName="composite" presStyleCnt="0"/>
      <dgm:spPr/>
    </dgm:pt>
    <dgm:pt modelId="{5461BEE9-144F-45B7-A1C2-2AE1528F53E9}" type="pres">
      <dgm:prSet presAssocID="{066CA1B6-CFB1-4F3E-9D01-5FD472EFC87C}" presName="bentUpArrow1" presStyleLbl="alignImgPlace1" presStyleIdx="1" presStyleCnt="2" custScaleX="67560" custScaleY="67561" custLinFactNeighborX="-1810" custLinFactNeighborY="-14846"/>
      <dgm:spPr/>
    </dgm:pt>
    <dgm:pt modelId="{F888A346-05A8-4C33-8EB0-9F91D879E014}" type="pres">
      <dgm:prSet presAssocID="{066CA1B6-CFB1-4F3E-9D01-5FD472EFC87C}" presName="ParentText" presStyleLbl="node1" presStyleIdx="1" presStyleCnt="3">
        <dgm:presLayoutVars>
          <dgm:chMax val="1"/>
          <dgm:chPref val="1"/>
          <dgm:bulletEnabled val="1"/>
        </dgm:presLayoutVars>
      </dgm:prSet>
      <dgm:spPr/>
    </dgm:pt>
    <dgm:pt modelId="{F342D781-85E2-43F1-A3D7-A65A74C37B8F}" type="pres">
      <dgm:prSet presAssocID="{066CA1B6-CFB1-4F3E-9D01-5FD472EFC87C}" presName="ChildText" presStyleLbl="revTx" presStyleIdx="1" presStyleCnt="3" custScaleX="306890" custLinFactX="7097" custLinFactNeighborX="100000" custLinFactNeighborY="1505">
        <dgm:presLayoutVars>
          <dgm:chMax val="0"/>
          <dgm:chPref val="0"/>
          <dgm:bulletEnabled val="1"/>
        </dgm:presLayoutVars>
      </dgm:prSet>
      <dgm:spPr/>
    </dgm:pt>
    <dgm:pt modelId="{9A906215-417B-4B54-9F3C-1191C042AAE8}" type="pres">
      <dgm:prSet presAssocID="{93C6C0C7-2EC5-4252-A1D9-7F76DC920B91}" presName="sibTrans" presStyleCnt="0"/>
      <dgm:spPr/>
    </dgm:pt>
    <dgm:pt modelId="{3CF61D57-1ED5-43D7-BFDA-A70F1075A982}" type="pres">
      <dgm:prSet presAssocID="{55398DF7-0851-4E92-B2DB-DE163B206E4B}" presName="composite" presStyleCnt="0"/>
      <dgm:spPr/>
    </dgm:pt>
    <dgm:pt modelId="{11714AAF-3D2E-4173-A0E8-2C94D274DC5D}" type="pres">
      <dgm:prSet presAssocID="{55398DF7-0851-4E92-B2DB-DE163B206E4B}" presName="ParentText" presStyleLbl="node1" presStyleIdx="2" presStyleCnt="3" custLinFactNeighborX="-25964" custLinFactNeighborY="-1216">
        <dgm:presLayoutVars>
          <dgm:chMax val="1"/>
          <dgm:chPref val="1"/>
          <dgm:bulletEnabled val="1"/>
        </dgm:presLayoutVars>
      </dgm:prSet>
      <dgm:spPr/>
    </dgm:pt>
    <dgm:pt modelId="{479199CD-D0D5-4E93-A1F7-EA94B41EC024}" type="pres">
      <dgm:prSet presAssocID="{55398DF7-0851-4E92-B2DB-DE163B206E4B}" presName="FinalChildText" presStyleLbl="revTx" presStyleIdx="2" presStyleCnt="3" custScaleX="209007" custLinFactNeighborX="57098" custLinFactNeighborY="-1504">
        <dgm:presLayoutVars>
          <dgm:chMax val="0"/>
          <dgm:chPref val="0"/>
          <dgm:bulletEnabled val="1"/>
        </dgm:presLayoutVars>
      </dgm:prSet>
      <dgm:spPr/>
    </dgm:pt>
  </dgm:ptLst>
  <dgm:cxnLst>
    <dgm:cxn modelId="{17015F0E-2D6D-444D-BAAB-AAE270027411}" srcId="{066CA1B6-CFB1-4F3E-9D01-5FD472EFC87C}" destId="{667B175A-25D9-4A4E-9A60-21339833AEFB}" srcOrd="0" destOrd="0" parTransId="{63D86BFF-D918-441B-B3BB-7910E55C4646}" sibTransId="{3D5BD7CE-553D-43EB-BADC-6EEF2D6A707C}"/>
    <dgm:cxn modelId="{7A324310-FF72-4756-A9E0-2D34E9EBF2FF}" type="presOf" srcId="{E908F1FE-CB55-4D14-A2E0-47047ACD1945}" destId="{386A0001-87E5-4C0C-BF6D-B5228AE830B5}" srcOrd="0" destOrd="0" presId="urn:microsoft.com/office/officeart/2005/8/layout/StepDownProcess"/>
    <dgm:cxn modelId="{90260519-D95B-4A58-94FC-03468B01CD81}" type="presOf" srcId="{55398DF7-0851-4E92-B2DB-DE163B206E4B}" destId="{11714AAF-3D2E-4173-A0E8-2C94D274DC5D}" srcOrd="0" destOrd="0" presId="urn:microsoft.com/office/officeart/2005/8/layout/StepDownProcess"/>
    <dgm:cxn modelId="{335FF622-391E-4653-A332-32686F5D6ED1}" srcId="{9538F0AF-8C09-4DE7-9371-5766CFF9BE2D}" destId="{066CA1B6-CFB1-4F3E-9D01-5FD472EFC87C}" srcOrd="1" destOrd="0" parTransId="{449B589D-1D09-4806-8A98-61FCA86E66E1}" sibTransId="{93C6C0C7-2EC5-4252-A1D9-7F76DC920B91}"/>
    <dgm:cxn modelId="{0584D533-3C29-4DF4-A560-CA868F445012}" srcId="{A3CD9A97-E6DA-4ACD-B5B1-FCA5E44C520B}" destId="{E908F1FE-CB55-4D14-A2E0-47047ACD1945}" srcOrd="0" destOrd="0" parTransId="{EC9D483D-E1A4-4E0E-9A5A-50E74482EDD3}" sibTransId="{DEEFFD78-B914-4A0C-A0D6-CE4BFDB3EF36}"/>
    <dgm:cxn modelId="{6D9DE379-BB78-4A8D-A9A8-23946601C63A}" type="presOf" srcId="{A3CD9A97-E6DA-4ACD-B5B1-FCA5E44C520B}" destId="{D83CE22B-B32B-4E54-93F3-D2AE1F8ADCFE}" srcOrd="0" destOrd="0" presId="urn:microsoft.com/office/officeart/2005/8/layout/StepDownProcess"/>
    <dgm:cxn modelId="{52C7507A-AF32-45FE-8605-7EB3BE3FF66E}" type="presOf" srcId="{066CA1B6-CFB1-4F3E-9D01-5FD472EFC87C}" destId="{F888A346-05A8-4C33-8EB0-9F91D879E014}" srcOrd="0" destOrd="0" presId="urn:microsoft.com/office/officeart/2005/8/layout/StepDownProcess"/>
    <dgm:cxn modelId="{AB09C980-08F3-47EA-8D02-D7EC6F2C6F59}" type="presOf" srcId="{CD4FBD3A-6CE3-4A08-AE43-3995443B994E}" destId="{479199CD-D0D5-4E93-A1F7-EA94B41EC024}" srcOrd="0" destOrd="0" presId="urn:microsoft.com/office/officeart/2005/8/layout/StepDownProcess"/>
    <dgm:cxn modelId="{FDCAF298-D22F-4B58-A80D-64662B8FA854}" srcId="{9538F0AF-8C09-4DE7-9371-5766CFF9BE2D}" destId="{55398DF7-0851-4E92-B2DB-DE163B206E4B}" srcOrd="2" destOrd="0" parTransId="{7E1F6B1C-C2F6-445B-B3C1-655581DAA497}" sibTransId="{412FAF07-7D53-4CB7-8658-B7ED3B0931F4}"/>
    <dgm:cxn modelId="{16A5209B-5095-4792-ADE6-F45FD267549F}" srcId="{9538F0AF-8C09-4DE7-9371-5766CFF9BE2D}" destId="{A3CD9A97-E6DA-4ACD-B5B1-FCA5E44C520B}" srcOrd="0" destOrd="0" parTransId="{5D81AD45-0019-44CC-A10F-1E2D391F09CB}" sibTransId="{9B775072-09B0-45B8-93AD-45B99C051F13}"/>
    <dgm:cxn modelId="{BA540CC1-B8AB-4688-9C90-C8435D2C7017}" srcId="{55398DF7-0851-4E92-B2DB-DE163B206E4B}" destId="{CD4FBD3A-6CE3-4A08-AE43-3995443B994E}" srcOrd="0" destOrd="0" parTransId="{81C86279-4055-4C06-BBDB-AA3F0EB4E101}" sibTransId="{3BFBEA11-DCE2-4F99-9834-BA2D393CEEF0}"/>
    <dgm:cxn modelId="{01A171C2-95F6-4FE9-8079-B500B9FADD43}" type="presOf" srcId="{667B175A-25D9-4A4E-9A60-21339833AEFB}" destId="{F342D781-85E2-43F1-A3D7-A65A74C37B8F}" srcOrd="0" destOrd="0" presId="urn:microsoft.com/office/officeart/2005/8/layout/StepDownProcess"/>
    <dgm:cxn modelId="{64001FD6-9FFF-44BA-A235-2C488C47D831}" type="presOf" srcId="{9538F0AF-8C09-4DE7-9371-5766CFF9BE2D}" destId="{1F9226D1-CD56-46FA-A604-835229CDFE99}" srcOrd="0" destOrd="0" presId="urn:microsoft.com/office/officeart/2005/8/layout/StepDownProcess"/>
    <dgm:cxn modelId="{C7133C7A-8823-47AF-ADCC-8BDD9D307585}" type="presParOf" srcId="{1F9226D1-CD56-46FA-A604-835229CDFE99}" destId="{EC0E23DE-59B6-4B8E-A4BE-7D0F18F6A43C}" srcOrd="0" destOrd="0" presId="urn:microsoft.com/office/officeart/2005/8/layout/StepDownProcess"/>
    <dgm:cxn modelId="{333D41A7-FB34-4F5F-9AD8-6F4FC5537FDB}" type="presParOf" srcId="{EC0E23DE-59B6-4B8E-A4BE-7D0F18F6A43C}" destId="{41B740DE-4918-4A10-A641-D75156ED4A3F}" srcOrd="0" destOrd="0" presId="urn:microsoft.com/office/officeart/2005/8/layout/StepDownProcess"/>
    <dgm:cxn modelId="{1CE024E4-56BA-44EA-8A77-C4FD11148B54}" type="presParOf" srcId="{EC0E23DE-59B6-4B8E-A4BE-7D0F18F6A43C}" destId="{D83CE22B-B32B-4E54-93F3-D2AE1F8ADCFE}" srcOrd="1" destOrd="0" presId="urn:microsoft.com/office/officeart/2005/8/layout/StepDownProcess"/>
    <dgm:cxn modelId="{017683F7-8620-4B85-A54F-85AB42A41CC5}" type="presParOf" srcId="{EC0E23DE-59B6-4B8E-A4BE-7D0F18F6A43C}" destId="{386A0001-87E5-4C0C-BF6D-B5228AE830B5}" srcOrd="2" destOrd="0" presId="urn:microsoft.com/office/officeart/2005/8/layout/StepDownProcess"/>
    <dgm:cxn modelId="{0BCBF04B-C547-45A0-BC55-E48D77EDEE2B}" type="presParOf" srcId="{1F9226D1-CD56-46FA-A604-835229CDFE99}" destId="{71AEC327-7264-453E-84F3-0ED35C925627}" srcOrd="1" destOrd="0" presId="urn:microsoft.com/office/officeart/2005/8/layout/StepDownProcess"/>
    <dgm:cxn modelId="{BCD98C1B-B431-4A02-9552-AD1775D11FEC}" type="presParOf" srcId="{1F9226D1-CD56-46FA-A604-835229CDFE99}" destId="{FCAC9920-005A-4EFC-8B49-68A345E46AED}" srcOrd="2" destOrd="0" presId="urn:microsoft.com/office/officeart/2005/8/layout/StepDownProcess"/>
    <dgm:cxn modelId="{89F3CBA8-DA01-4DCC-81DC-6A61CE7E93EF}" type="presParOf" srcId="{FCAC9920-005A-4EFC-8B49-68A345E46AED}" destId="{5461BEE9-144F-45B7-A1C2-2AE1528F53E9}" srcOrd="0" destOrd="0" presId="urn:microsoft.com/office/officeart/2005/8/layout/StepDownProcess"/>
    <dgm:cxn modelId="{34DD9379-67A7-43FD-811D-BE58F23A7DB9}" type="presParOf" srcId="{FCAC9920-005A-4EFC-8B49-68A345E46AED}" destId="{F888A346-05A8-4C33-8EB0-9F91D879E014}" srcOrd="1" destOrd="0" presId="urn:microsoft.com/office/officeart/2005/8/layout/StepDownProcess"/>
    <dgm:cxn modelId="{7EBC9F69-4D89-41CF-93A9-689A84E752A7}" type="presParOf" srcId="{FCAC9920-005A-4EFC-8B49-68A345E46AED}" destId="{F342D781-85E2-43F1-A3D7-A65A74C37B8F}" srcOrd="2" destOrd="0" presId="urn:microsoft.com/office/officeart/2005/8/layout/StepDownProcess"/>
    <dgm:cxn modelId="{91900B6E-CC13-42E9-AA8D-70BB78BAF8D6}" type="presParOf" srcId="{1F9226D1-CD56-46FA-A604-835229CDFE99}" destId="{9A906215-417B-4B54-9F3C-1191C042AAE8}" srcOrd="3" destOrd="0" presId="urn:microsoft.com/office/officeart/2005/8/layout/StepDownProcess"/>
    <dgm:cxn modelId="{7B5584A9-17D5-40A2-91AB-3A56A07325AC}" type="presParOf" srcId="{1F9226D1-CD56-46FA-A604-835229CDFE99}" destId="{3CF61D57-1ED5-43D7-BFDA-A70F1075A982}" srcOrd="4" destOrd="0" presId="urn:microsoft.com/office/officeart/2005/8/layout/StepDownProcess"/>
    <dgm:cxn modelId="{C7ACB923-253E-4583-BDAD-AE39C3032CAD}" type="presParOf" srcId="{3CF61D57-1ED5-43D7-BFDA-A70F1075A982}" destId="{11714AAF-3D2E-4173-A0E8-2C94D274DC5D}" srcOrd="0" destOrd="0" presId="urn:microsoft.com/office/officeart/2005/8/layout/StepDownProcess"/>
    <dgm:cxn modelId="{35B0F529-DC61-4315-B5AF-FD6C715E872B}" type="presParOf" srcId="{3CF61D57-1ED5-43D7-BFDA-A70F1075A982}" destId="{479199CD-D0D5-4E93-A1F7-EA94B41EC024}"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C4645F5-31AD-4D2F-BEF8-3E312945CFFC}" type="doc">
      <dgm:prSet loTypeId="urn:microsoft.com/office/officeart/2005/8/layout/hList9" loCatId="list" qsTypeId="urn:microsoft.com/office/officeart/2005/8/quickstyle/simple1" qsCatId="simple" csTypeId="urn:microsoft.com/office/officeart/2005/8/colors/colorful5" csCatId="colorful" phldr="1"/>
      <dgm:spPr/>
      <dgm:t>
        <a:bodyPr/>
        <a:lstStyle/>
        <a:p>
          <a:endParaRPr lang="ru-RU"/>
        </a:p>
      </dgm:t>
    </dgm:pt>
    <dgm:pt modelId="{E2CF7825-2A0B-4E00-BB72-4B56EC120AA4}">
      <dgm:prSet phldrT="[Текст]" custT="1"/>
      <dgm:spPr/>
      <dgm:t>
        <a:bodyPr/>
        <a:lstStyle/>
        <a:p>
          <a:r>
            <a:rPr lang="uk-UA" sz="2800" dirty="0"/>
            <a:t>КРОК 1. </a:t>
          </a:r>
          <a:endParaRPr lang="ru-RU" sz="2800" dirty="0"/>
        </a:p>
      </dgm:t>
    </dgm:pt>
    <dgm:pt modelId="{438F5DC4-0D06-43E9-9514-81BFB03E8103}" type="parTrans" cxnId="{A2DA3701-CE32-4AB7-BFD5-433B08A4AC54}">
      <dgm:prSet/>
      <dgm:spPr/>
      <dgm:t>
        <a:bodyPr/>
        <a:lstStyle/>
        <a:p>
          <a:endParaRPr lang="ru-RU"/>
        </a:p>
      </dgm:t>
    </dgm:pt>
    <dgm:pt modelId="{C41A4961-7D8A-45DC-98AE-1B6AC9376A75}" type="sibTrans" cxnId="{A2DA3701-CE32-4AB7-BFD5-433B08A4AC54}">
      <dgm:prSet/>
      <dgm:spPr/>
      <dgm:t>
        <a:bodyPr/>
        <a:lstStyle/>
        <a:p>
          <a:endParaRPr lang="ru-RU"/>
        </a:p>
      </dgm:t>
    </dgm:pt>
    <dgm:pt modelId="{A6E1B0A6-5FB0-4947-8CF8-575A6DEE4BC0}">
      <dgm:prSet phldrT="[Текст]" custT="1"/>
      <dgm:spPr/>
      <dgm:t>
        <a:bodyPr/>
        <a:lstStyle/>
        <a:p>
          <a:pPr marL="0" indent="0"/>
          <a:r>
            <a:rPr lang="uk-UA" sz="2000" dirty="0"/>
            <a:t>Перейти на сайт</a:t>
          </a:r>
          <a:endParaRPr lang="en-US" sz="2000" dirty="0"/>
        </a:p>
        <a:p>
          <a:pPr marL="0" indent="0"/>
          <a:r>
            <a:rPr lang="uk-UA" sz="2000" dirty="0"/>
            <a:t>дистанційного </a:t>
          </a:r>
          <a:endParaRPr lang="en-US" sz="2000" dirty="0"/>
        </a:p>
        <a:p>
          <a:pPr marL="0" indent="0"/>
          <a:r>
            <a:rPr lang="uk-UA" sz="2000" dirty="0"/>
            <a:t>навчання:</a:t>
          </a:r>
          <a:endParaRPr lang="ru-RU" sz="2000" dirty="0"/>
        </a:p>
      </dgm:t>
    </dgm:pt>
    <dgm:pt modelId="{B91F3C37-215A-4BFB-890D-F832DE29716C}" type="parTrans" cxnId="{79B37D8F-2D1F-4045-B63A-47062BC0E2FC}">
      <dgm:prSet/>
      <dgm:spPr/>
      <dgm:t>
        <a:bodyPr/>
        <a:lstStyle/>
        <a:p>
          <a:endParaRPr lang="ru-RU"/>
        </a:p>
      </dgm:t>
    </dgm:pt>
    <dgm:pt modelId="{B7CEA490-D3D5-4A98-9B13-FA2DC605E320}" type="sibTrans" cxnId="{79B37D8F-2D1F-4045-B63A-47062BC0E2FC}">
      <dgm:prSet/>
      <dgm:spPr/>
      <dgm:t>
        <a:bodyPr/>
        <a:lstStyle/>
        <a:p>
          <a:endParaRPr lang="ru-RU"/>
        </a:p>
      </dgm:t>
    </dgm:pt>
    <dgm:pt modelId="{DB1EEDCD-EB08-462F-BE7F-C6653B6F41AC}" type="pres">
      <dgm:prSet presAssocID="{8C4645F5-31AD-4D2F-BEF8-3E312945CFFC}" presName="list" presStyleCnt="0">
        <dgm:presLayoutVars>
          <dgm:dir/>
          <dgm:animLvl val="lvl"/>
        </dgm:presLayoutVars>
      </dgm:prSet>
      <dgm:spPr/>
    </dgm:pt>
    <dgm:pt modelId="{56DFDE35-2622-4D38-B18F-E126A4D9FE5F}" type="pres">
      <dgm:prSet presAssocID="{E2CF7825-2A0B-4E00-BB72-4B56EC120AA4}" presName="posSpace" presStyleCnt="0"/>
      <dgm:spPr/>
    </dgm:pt>
    <dgm:pt modelId="{0DB7DF18-E395-4BD9-9138-1E9C4367AAAD}" type="pres">
      <dgm:prSet presAssocID="{E2CF7825-2A0B-4E00-BB72-4B56EC120AA4}" presName="vertFlow" presStyleCnt="0"/>
      <dgm:spPr/>
    </dgm:pt>
    <dgm:pt modelId="{15EF6D76-D5F3-41D4-ADCA-6F0AA31F1C05}" type="pres">
      <dgm:prSet presAssocID="{E2CF7825-2A0B-4E00-BB72-4B56EC120AA4}" presName="topSpace" presStyleCnt="0"/>
      <dgm:spPr/>
    </dgm:pt>
    <dgm:pt modelId="{EAFE69CD-500C-4BC8-8681-5D5F088C697B}" type="pres">
      <dgm:prSet presAssocID="{E2CF7825-2A0B-4E00-BB72-4B56EC120AA4}" presName="firstComp" presStyleCnt="0"/>
      <dgm:spPr/>
    </dgm:pt>
    <dgm:pt modelId="{778344F9-9DA2-4D2B-B737-9CE5B907C196}" type="pres">
      <dgm:prSet presAssocID="{E2CF7825-2A0B-4E00-BB72-4B56EC120AA4}" presName="firstChild" presStyleLbl="bgAccFollowNode1" presStyleIdx="0" presStyleCnt="1" custScaleX="132566" custScaleY="123885" custLinFactNeighborX="-4890" custLinFactNeighborY="589"/>
      <dgm:spPr/>
    </dgm:pt>
    <dgm:pt modelId="{7E82DE54-7999-4651-A9D7-CA1B70438B4A}" type="pres">
      <dgm:prSet presAssocID="{E2CF7825-2A0B-4E00-BB72-4B56EC120AA4}" presName="firstChildTx" presStyleLbl="bgAccFollowNode1" presStyleIdx="0" presStyleCnt="1">
        <dgm:presLayoutVars>
          <dgm:bulletEnabled val="1"/>
        </dgm:presLayoutVars>
      </dgm:prSet>
      <dgm:spPr/>
    </dgm:pt>
    <dgm:pt modelId="{70A24A78-5AF5-4BA8-AFAB-794E75076DA6}" type="pres">
      <dgm:prSet presAssocID="{E2CF7825-2A0B-4E00-BB72-4B56EC120AA4}" presName="negSpace" presStyleCnt="0"/>
      <dgm:spPr/>
    </dgm:pt>
    <dgm:pt modelId="{9478362A-955C-4792-B36C-8BF671F47E3C}" type="pres">
      <dgm:prSet presAssocID="{E2CF7825-2A0B-4E00-BB72-4B56EC120AA4}" presName="circle" presStyleLbl="node1" presStyleIdx="0" presStyleCnt="1" custLinFactNeighborX="-41893" custLinFactNeighborY="-674"/>
      <dgm:spPr/>
    </dgm:pt>
  </dgm:ptLst>
  <dgm:cxnLst>
    <dgm:cxn modelId="{A2DA3701-CE32-4AB7-BFD5-433B08A4AC54}" srcId="{8C4645F5-31AD-4D2F-BEF8-3E312945CFFC}" destId="{E2CF7825-2A0B-4E00-BB72-4B56EC120AA4}" srcOrd="0" destOrd="0" parTransId="{438F5DC4-0D06-43E9-9514-81BFB03E8103}" sibTransId="{C41A4961-7D8A-45DC-98AE-1B6AC9376A75}"/>
    <dgm:cxn modelId="{C8BBBB76-96D8-41DB-9FCB-7F1C88F7626E}" type="presOf" srcId="{A6E1B0A6-5FB0-4947-8CF8-575A6DEE4BC0}" destId="{778344F9-9DA2-4D2B-B737-9CE5B907C196}" srcOrd="0" destOrd="0" presId="urn:microsoft.com/office/officeart/2005/8/layout/hList9"/>
    <dgm:cxn modelId="{79B37D8F-2D1F-4045-B63A-47062BC0E2FC}" srcId="{E2CF7825-2A0B-4E00-BB72-4B56EC120AA4}" destId="{A6E1B0A6-5FB0-4947-8CF8-575A6DEE4BC0}" srcOrd="0" destOrd="0" parTransId="{B91F3C37-215A-4BFB-890D-F832DE29716C}" sibTransId="{B7CEA490-D3D5-4A98-9B13-FA2DC605E320}"/>
    <dgm:cxn modelId="{08C02890-3335-4C19-B864-640D48AAF155}" type="presOf" srcId="{E2CF7825-2A0B-4E00-BB72-4B56EC120AA4}" destId="{9478362A-955C-4792-B36C-8BF671F47E3C}" srcOrd="0" destOrd="0" presId="urn:microsoft.com/office/officeart/2005/8/layout/hList9"/>
    <dgm:cxn modelId="{4331FEA8-5630-42CA-9F37-CAE77C2CC46A}" type="presOf" srcId="{A6E1B0A6-5FB0-4947-8CF8-575A6DEE4BC0}" destId="{7E82DE54-7999-4651-A9D7-CA1B70438B4A}" srcOrd="1" destOrd="0" presId="urn:microsoft.com/office/officeart/2005/8/layout/hList9"/>
    <dgm:cxn modelId="{4CC4B5B4-200A-4BEC-9814-AD50A7A219BD}" type="presOf" srcId="{8C4645F5-31AD-4D2F-BEF8-3E312945CFFC}" destId="{DB1EEDCD-EB08-462F-BE7F-C6653B6F41AC}" srcOrd="0" destOrd="0" presId="urn:microsoft.com/office/officeart/2005/8/layout/hList9"/>
    <dgm:cxn modelId="{E685F1B7-F6EC-425F-864E-63E23F6DF7C9}" type="presParOf" srcId="{DB1EEDCD-EB08-462F-BE7F-C6653B6F41AC}" destId="{56DFDE35-2622-4D38-B18F-E126A4D9FE5F}" srcOrd="0" destOrd="0" presId="urn:microsoft.com/office/officeart/2005/8/layout/hList9"/>
    <dgm:cxn modelId="{2C0175DD-3FBA-48F3-B2D0-D1D886ED597A}" type="presParOf" srcId="{DB1EEDCD-EB08-462F-BE7F-C6653B6F41AC}" destId="{0DB7DF18-E395-4BD9-9138-1E9C4367AAAD}" srcOrd="1" destOrd="0" presId="urn:microsoft.com/office/officeart/2005/8/layout/hList9"/>
    <dgm:cxn modelId="{5CDAE4DA-D9CA-416B-B377-B9D6DABBE1D5}" type="presParOf" srcId="{0DB7DF18-E395-4BD9-9138-1E9C4367AAAD}" destId="{15EF6D76-D5F3-41D4-ADCA-6F0AA31F1C05}" srcOrd="0" destOrd="0" presId="urn:microsoft.com/office/officeart/2005/8/layout/hList9"/>
    <dgm:cxn modelId="{D9FACE68-51F6-4EDF-9711-75610214EA38}" type="presParOf" srcId="{0DB7DF18-E395-4BD9-9138-1E9C4367AAAD}" destId="{EAFE69CD-500C-4BC8-8681-5D5F088C697B}" srcOrd="1" destOrd="0" presId="urn:microsoft.com/office/officeart/2005/8/layout/hList9"/>
    <dgm:cxn modelId="{3591F79C-6DDD-43C5-ADDE-40C2C55C0E30}" type="presParOf" srcId="{EAFE69CD-500C-4BC8-8681-5D5F088C697B}" destId="{778344F9-9DA2-4D2B-B737-9CE5B907C196}" srcOrd="0" destOrd="0" presId="urn:microsoft.com/office/officeart/2005/8/layout/hList9"/>
    <dgm:cxn modelId="{24551B61-4D95-4362-A3E9-AEE990ED8586}" type="presParOf" srcId="{EAFE69CD-500C-4BC8-8681-5D5F088C697B}" destId="{7E82DE54-7999-4651-A9D7-CA1B70438B4A}" srcOrd="1" destOrd="0" presId="urn:microsoft.com/office/officeart/2005/8/layout/hList9"/>
    <dgm:cxn modelId="{8B15E72F-A078-43DE-A21D-E9A53BE0F2B3}" type="presParOf" srcId="{DB1EEDCD-EB08-462F-BE7F-C6653B6F41AC}" destId="{70A24A78-5AF5-4BA8-AFAB-794E75076DA6}" srcOrd="2" destOrd="0" presId="urn:microsoft.com/office/officeart/2005/8/layout/hList9"/>
    <dgm:cxn modelId="{9AC5F050-1173-4228-9961-9662F58DFA13}" type="presParOf" srcId="{DB1EEDCD-EB08-462F-BE7F-C6653B6F41AC}" destId="{9478362A-955C-4792-B36C-8BF671F47E3C}"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26C3D11-5D02-4774-8C29-346A0AD8AC67}"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ru-RU"/>
        </a:p>
      </dgm:t>
    </dgm:pt>
    <dgm:pt modelId="{F4B5E04A-B625-4A20-ADF0-C96260437707}">
      <dgm:prSet phldrT="[Текст]"/>
      <dgm:spPr/>
      <dgm:t>
        <a:bodyPr/>
        <a:lstStyle/>
        <a:p>
          <a:r>
            <a:rPr lang="en-US" dirty="0"/>
            <a:t> </a:t>
          </a:r>
          <a:endParaRPr lang="ru-RU" dirty="0"/>
        </a:p>
      </dgm:t>
    </dgm:pt>
    <dgm:pt modelId="{2822CB1A-9857-4479-A33D-6DA299AD3124}" type="parTrans" cxnId="{F440D056-8933-4DB1-9132-B975107E730F}">
      <dgm:prSet/>
      <dgm:spPr/>
      <dgm:t>
        <a:bodyPr/>
        <a:lstStyle/>
        <a:p>
          <a:endParaRPr lang="ru-RU"/>
        </a:p>
      </dgm:t>
    </dgm:pt>
    <dgm:pt modelId="{B04008F0-0119-40C9-A904-70DC61354DC0}" type="sibTrans" cxnId="{F440D056-8933-4DB1-9132-B975107E730F}">
      <dgm:prSet/>
      <dgm:spPr/>
      <dgm:t>
        <a:bodyPr/>
        <a:lstStyle/>
        <a:p>
          <a:endParaRPr lang="ru-RU"/>
        </a:p>
      </dgm:t>
    </dgm:pt>
    <dgm:pt modelId="{A85F989A-5D87-4E6A-8040-74BFA769FA43}">
      <dgm:prSet phldrT="[Текст]" custT="1"/>
      <dgm:spPr/>
      <dgm:t>
        <a:bodyPr/>
        <a:lstStyle/>
        <a:p>
          <a:r>
            <a:rPr lang="uk-UA" sz="2000" b="0" dirty="0"/>
            <a:t>Президента України,</a:t>
          </a:r>
          <a:endParaRPr lang="ru-RU" sz="2000" b="0" dirty="0"/>
        </a:p>
      </dgm:t>
    </dgm:pt>
    <dgm:pt modelId="{2378412B-EC2A-4280-83A1-8AB83E838686}" type="parTrans" cxnId="{A3A36D5F-5C29-4AAE-9AA0-B9DE4958157F}">
      <dgm:prSet/>
      <dgm:spPr/>
      <dgm:t>
        <a:bodyPr/>
        <a:lstStyle/>
        <a:p>
          <a:endParaRPr lang="ru-RU"/>
        </a:p>
      </dgm:t>
    </dgm:pt>
    <dgm:pt modelId="{26FA9111-2D53-4F0D-8C70-C6FB4F4CDE4A}" type="sibTrans" cxnId="{A3A36D5F-5C29-4AAE-9AA0-B9DE4958157F}">
      <dgm:prSet/>
      <dgm:spPr/>
      <dgm:t>
        <a:bodyPr/>
        <a:lstStyle/>
        <a:p>
          <a:endParaRPr lang="ru-RU"/>
        </a:p>
      </dgm:t>
    </dgm:pt>
    <dgm:pt modelId="{A274736E-5317-413E-9FCC-DEB75BCE7788}">
      <dgm:prSet phldrT="[Текст]" custT="1"/>
      <dgm:spPr/>
      <dgm:t>
        <a:bodyPr/>
        <a:lstStyle/>
        <a:p>
          <a:r>
            <a:rPr lang="uk-UA" sz="2000" b="0" dirty="0"/>
            <a:t>Верховної Ради України </a:t>
          </a:r>
          <a:endParaRPr lang="ru-RU" sz="2000" b="0" dirty="0"/>
        </a:p>
      </dgm:t>
    </dgm:pt>
    <dgm:pt modelId="{CB27E9AC-48A9-4167-84E3-8EA1425924C4}" type="parTrans" cxnId="{B4B54EAA-7302-436A-B9ED-5684638C4A32}">
      <dgm:prSet/>
      <dgm:spPr/>
      <dgm:t>
        <a:bodyPr/>
        <a:lstStyle/>
        <a:p>
          <a:endParaRPr lang="ru-RU"/>
        </a:p>
      </dgm:t>
    </dgm:pt>
    <dgm:pt modelId="{527A575B-82BD-4DEC-8EE7-FE48C810BAF0}" type="sibTrans" cxnId="{B4B54EAA-7302-436A-B9ED-5684638C4A32}">
      <dgm:prSet/>
      <dgm:spPr/>
      <dgm:t>
        <a:bodyPr/>
        <a:lstStyle/>
        <a:p>
          <a:endParaRPr lang="ru-RU"/>
        </a:p>
      </dgm:t>
    </dgm:pt>
    <dgm:pt modelId="{7F92ABEF-E648-4A7A-907E-BBD3AD645B1B}">
      <dgm:prSet phldrT="[Текст]"/>
      <dgm:spPr/>
      <dgm:t>
        <a:bodyPr/>
        <a:lstStyle/>
        <a:p>
          <a:r>
            <a:rPr lang="en-US" dirty="0"/>
            <a:t> </a:t>
          </a:r>
          <a:endParaRPr lang="ru-RU" dirty="0"/>
        </a:p>
      </dgm:t>
    </dgm:pt>
    <dgm:pt modelId="{B8D70A59-CE67-4857-B1C1-48C673FEC277}" type="parTrans" cxnId="{B733361F-C536-4CFF-A5CF-B30B29635E0C}">
      <dgm:prSet/>
      <dgm:spPr/>
      <dgm:t>
        <a:bodyPr/>
        <a:lstStyle/>
        <a:p>
          <a:endParaRPr lang="ru-RU"/>
        </a:p>
      </dgm:t>
    </dgm:pt>
    <dgm:pt modelId="{803BC905-2B26-4E90-A261-FDF7B9E77D57}" type="sibTrans" cxnId="{B733361F-C536-4CFF-A5CF-B30B29635E0C}">
      <dgm:prSet/>
      <dgm:spPr/>
      <dgm:t>
        <a:bodyPr/>
        <a:lstStyle/>
        <a:p>
          <a:endParaRPr lang="ru-RU"/>
        </a:p>
      </dgm:t>
    </dgm:pt>
    <dgm:pt modelId="{4960AB5D-1D2F-40C9-AF90-D05BF6EC5A98}">
      <dgm:prSet phldrT="[Текст]" custT="1"/>
      <dgm:spPr/>
      <dgm:t>
        <a:bodyPr/>
        <a:lstStyle/>
        <a:p>
          <a:r>
            <a:rPr lang="uk-UA" sz="2000" dirty="0"/>
            <a:t>Верховної Ради України для соціальних категорій,</a:t>
          </a:r>
          <a:endParaRPr lang="ru-RU" sz="2000" dirty="0"/>
        </a:p>
      </dgm:t>
    </dgm:pt>
    <dgm:pt modelId="{C41C562B-895D-443E-BC31-2D69791774C8}" type="parTrans" cxnId="{2F6004BA-755D-45BB-9D16-827C8EB6150F}">
      <dgm:prSet/>
      <dgm:spPr/>
      <dgm:t>
        <a:bodyPr/>
        <a:lstStyle/>
        <a:p>
          <a:endParaRPr lang="ru-RU"/>
        </a:p>
      </dgm:t>
    </dgm:pt>
    <dgm:pt modelId="{3376AA96-0C04-4150-9CFD-2B42C0A1028F}" type="sibTrans" cxnId="{2F6004BA-755D-45BB-9D16-827C8EB6150F}">
      <dgm:prSet/>
      <dgm:spPr/>
      <dgm:t>
        <a:bodyPr/>
        <a:lstStyle/>
        <a:p>
          <a:endParaRPr lang="ru-RU"/>
        </a:p>
      </dgm:t>
    </dgm:pt>
    <dgm:pt modelId="{69F65DE8-86E7-4025-87B4-200AEA4F95A2}">
      <dgm:prSet phldrT="[Текст]" custT="1"/>
      <dgm:spPr/>
      <dgm:t>
        <a:bodyPr/>
        <a:lstStyle/>
        <a:p>
          <a:r>
            <a:rPr lang="uk-UA" sz="2000" dirty="0"/>
            <a:t>Херсонської обласної ради</a:t>
          </a:r>
          <a:endParaRPr lang="ru-RU" sz="2000" dirty="0"/>
        </a:p>
      </dgm:t>
    </dgm:pt>
    <dgm:pt modelId="{B4FEDC6A-F9DD-4B8E-912B-AA32D445C07F}" type="parTrans" cxnId="{CA6BD753-1894-48B4-98DC-A4B5AF176862}">
      <dgm:prSet/>
      <dgm:spPr/>
      <dgm:t>
        <a:bodyPr/>
        <a:lstStyle/>
        <a:p>
          <a:endParaRPr lang="ru-RU"/>
        </a:p>
      </dgm:t>
    </dgm:pt>
    <dgm:pt modelId="{9AE21F56-AD0A-4CC4-A862-BF659AA500B0}" type="sibTrans" cxnId="{CA6BD753-1894-48B4-98DC-A4B5AF176862}">
      <dgm:prSet/>
      <dgm:spPr/>
      <dgm:t>
        <a:bodyPr/>
        <a:lstStyle/>
        <a:p>
          <a:endParaRPr lang="ru-RU"/>
        </a:p>
      </dgm:t>
    </dgm:pt>
    <dgm:pt modelId="{2BB40EC3-CACB-46EC-83F7-3592BCB152E7}">
      <dgm:prSet phldrT="[Текст]"/>
      <dgm:spPr/>
      <dgm:t>
        <a:bodyPr/>
        <a:lstStyle/>
        <a:p>
          <a:r>
            <a:rPr lang="en-US" dirty="0"/>
            <a:t> </a:t>
          </a:r>
          <a:endParaRPr lang="ru-RU" dirty="0"/>
        </a:p>
      </dgm:t>
    </dgm:pt>
    <dgm:pt modelId="{9572EAA1-7FD6-4831-BC35-9081FB970CB0}" type="parTrans" cxnId="{0DB8F413-DEBE-4C2A-B3FB-FBCA280E8FDE}">
      <dgm:prSet/>
      <dgm:spPr/>
      <dgm:t>
        <a:bodyPr/>
        <a:lstStyle/>
        <a:p>
          <a:endParaRPr lang="ru-RU"/>
        </a:p>
      </dgm:t>
    </dgm:pt>
    <dgm:pt modelId="{8CC80EB7-4EC1-4715-9D3E-3BBA3161DB6D}" type="sibTrans" cxnId="{0DB8F413-DEBE-4C2A-B3FB-FBCA280E8FDE}">
      <dgm:prSet/>
      <dgm:spPr/>
      <dgm:t>
        <a:bodyPr/>
        <a:lstStyle/>
        <a:p>
          <a:endParaRPr lang="ru-RU"/>
        </a:p>
      </dgm:t>
    </dgm:pt>
    <dgm:pt modelId="{27E60A7F-D42B-417B-81B5-20B9E1252915}">
      <dgm:prSet phldrT="[Текст]" custT="1"/>
      <dgm:spPr/>
      <dgm:t>
        <a:bodyPr/>
        <a:lstStyle/>
        <a:p>
          <a:r>
            <a:rPr lang="uk-UA" sz="2000" dirty="0"/>
            <a:t>Херсонської міської ради</a:t>
          </a:r>
          <a:endParaRPr lang="ru-RU" sz="2000" dirty="0"/>
        </a:p>
      </dgm:t>
    </dgm:pt>
    <dgm:pt modelId="{9F12C34C-BDB4-4568-9C63-D6401039345B}" type="parTrans" cxnId="{AF991116-28AF-43B7-8485-ECDFE817E299}">
      <dgm:prSet/>
      <dgm:spPr/>
      <dgm:t>
        <a:bodyPr/>
        <a:lstStyle/>
        <a:p>
          <a:endParaRPr lang="ru-RU"/>
        </a:p>
      </dgm:t>
    </dgm:pt>
    <dgm:pt modelId="{C7AD9F1C-3478-4617-893D-8F4724FAF729}" type="sibTrans" cxnId="{AF991116-28AF-43B7-8485-ECDFE817E299}">
      <dgm:prSet/>
      <dgm:spPr/>
      <dgm:t>
        <a:bodyPr/>
        <a:lstStyle/>
        <a:p>
          <a:endParaRPr lang="ru-RU"/>
        </a:p>
      </dgm:t>
    </dgm:pt>
    <dgm:pt modelId="{07FA80DD-6FA1-4732-8BE9-1960628576BD}">
      <dgm:prSet custT="1"/>
      <dgm:spPr/>
      <dgm:t>
        <a:bodyPr/>
        <a:lstStyle/>
        <a:p>
          <a:r>
            <a:rPr lang="uk-UA" sz="2000" dirty="0"/>
            <a:t>Героїв Небесної Сотні</a:t>
          </a:r>
          <a:endParaRPr lang="en-US" sz="2000" dirty="0"/>
        </a:p>
      </dgm:t>
    </dgm:pt>
    <dgm:pt modelId="{D72AADBE-AA6A-4430-9662-9F2E18979330}" type="parTrans" cxnId="{FF52CA28-3E66-497F-9C09-4E2A6FE3B96C}">
      <dgm:prSet/>
      <dgm:spPr/>
      <dgm:t>
        <a:bodyPr/>
        <a:lstStyle/>
        <a:p>
          <a:endParaRPr lang="ru-RU"/>
        </a:p>
      </dgm:t>
    </dgm:pt>
    <dgm:pt modelId="{14BCACDC-CA62-4004-94D7-E184DF6FDFB0}" type="sibTrans" cxnId="{FF52CA28-3E66-497F-9C09-4E2A6FE3B96C}">
      <dgm:prSet/>
      <dgm:spPr/>
      <dgm:t>
        <a:bodyPr/>
        <a:lstStyle/>
        <a:p>
          <a:endParaRPr lang="ru-RU"/>
        </a:p>
      </dgm:t>
    </dgm:pt>
    <dgm:pt modelId="{BE4621AD-00BA-4B8F-94F1-C87DDB2FC6B3}">
      <dgm:prSet phldrT="[Текст]" custT="1"/>
      <dgm:spPr/>
      <dgm:t>
        <a:bodyPr/>
        <a:lstStyle/>
        <a:p>
          <a:r>
            <a:rPr lang="en-US" sz="2300" b="0" dirty="0"/>
            <a:t> </a:t>
          </a:r>
          <a:endParaRPr lang="ru-RU" sz="2300" b="0" dirty="0"/>
        </a:p>
      </dgm:t>
    </dgm:pt>
    <dgm:pt modelId="{A460C845-F6E8-4598-A2D5-E6085B587F18}" type="parTrans" cxnId="{8C80E0D8-F90F-4F30-8F68-8D45762D295E}">
      <dgm:prSet/>
      <dgm:spPr/>
      <dgm:t>
        <a:bodyPr/>
        <a:lstStyle/>
        <a:p>
          <a:endParaRPr lang="ru-RU"/>
        </a:p>
      </dgm:t>
    </dgm:pt>
    <dgm:pt modelId="{3ADD44FF-894D-4BBB-AD61-3176C1B3EC1C}" type="sibTrans" cxnId="{8C80E0D8-F90F-4F30-8F68-8D45762D295E}">
      <dgm:prSet/>
      <dgm:spPr/>
      <dgm:t>
        <a:bodyPr/>
        <a:lstStyle/>
        <a:p>
          <a:endParaRPr lang="ru-RU"/>
        </a:p>
      </dgm:t>
    </dgm:pt>
    <dgm:pt modelId="{B8AF680B-1367-489B-8B7C-891E675990CB}">
      <dgm:prSet phldrT="[Текст]" custT="1"/>
      <dgm:spPr/>
      <dgm:t>
        <a:bodyPr/>
        <a:lstStyle/>
        <a:p>
          <a:endParaRPr lang="ru-RU" sz="2300" dirty="0"/>
        </a:p>
      </dgm:t>
    </dgm:pt>
    <dgm:pt modelId="{7520B70F-A7F8-430B-B582-9446F25CEB17}" type="parTrans" cxnId="{A374B700-4745-4A36-8675-A3BB61F528B2}">
      <dgm:prSet/>
      <dgm:spPr/>
      <dgm:t>
        <a:bodyPr/>
        <a:lstStyle/>
        <a:p>
          <a:endParaRPr lang="ru-RU"/>
        </a:p>
      </dgm:t>
    </dgm:pt>
    <dgm:pt modelId="{3D8B4C40-0B80-439B-8B22-DC440879DEB1}" type="sibTrans" cxnId="{A374B700-4745-4A36-8675-A3BB61F528B2}">
      <dgm:prSet/>
      <dgm:spPr/>
      <dgm:t>
        <a:bodyPr/>
        <a:lstStyle/>
        <a:p>
          <a:endParaRPr lang="ru-RU"/>
        </a:p>
      </dgm:t>
    </dgm:pt>
    <dgm:pt modelId="{D44CACDD-C050-4637-B422-4BEC3B40579F}">
      <dgm:prSet phldrT="[Текст]" custT="1"/>
      <dgm:spPr/>
      <dgm:t>
        <a:bodyPr/>
        <a:lstStyle/>
        <a:p>
          <a:endParaRPr lang="ru-RU" sz="2300" dirty="0"/>
        </a:p>
      </dgm:t>
    </dgm:pt>
    <dgm:pt modelId="{A1E6C2BB-26D5-4C3D-B5DE-AE17E48384A9}" type="parTrans" cxnId="{7D63FC10-777A-4093-871F-7EAB5D1C3BD7}">
      <dgm:prSet/>
      <dgm:spPr/>
      <dgm:t>
        <a:bodyPr/>
        <a:lstStyle/>
        <a:p>
          <a:endParaRPr lang="ru-RU"/>
        </a:p>
      </dgm:t>
    </dgm:pt>
    <dgm:pt modelId="{C19FEA04-AB15-4730-8EBC-673AF7D40737}" type="sibTrans" cxnId="{7D63FC10-777A-4093-871F-7EAB5D1C3BD7}">
      <dgm:prSet/>
      <dgm:spPr/>
      <dgm:t>
        <a:bodyPr/>
        <a:lstStyle/>
        <a:p>
          <a:endParaRPr lang="ru-RU"/>
        </a:p>
      </dgm:t>
    </dgm:pt>
    <dgm:pt modelId="{645BC820-8BF3-422A-8C93-FA2018674A6D}" type="pres">
      <dgm:prSet presAssocID="{126C3D11-5D02-4774-8C29-346A0AD8AC67}" presName="linearFlow" presStyleCnt="0">
        <dgm:presLayoutVars>
          <dgm:dir/>
          <dgm:animLvl val="lvl"/>
          <dgm:resizeHandles val="exact"/>
        </dgm:presLayoutVars>
      </dgm:prSet>
      <dgm:spPr/>
    </dgm:pt>
    <dgm:pt modelId="{DE3FA778-6321-43AA-9A41-D7AE1B0F1E39}" type="pres">
      <dgm:prSet presAssocID="{F4B5E04A-B625-4A20-ADF0-C96260437707}" presName="composite" presStyleCnt="0"/>
      <dgm:spPr/>
    </dgm:pt>
    <dgm:pt modelId="{7B486E6A-A36D-4EC0-BFCD-F41D3D079218}" type="pres">
      <dgm:prSet presAssocID="{F4B5E04A-B625-4A20-ADF0-C96260437707}" presName="parentText" presStyleLbl="alignNode1" presStyleIdx="0" presStyleCnt="6">
        <dgm:presLayoutVars>
          <dgm:chMax val="1"/>
          <dgm:bulletEnabled val="1"/>
        </dgm:presLayoutVars>
      </dgm:prSet>
      <dgm:spPr/>
    </dgm:pt>
    <dgm:pt modelId="{8C51420C-166B-45AA-A1C8-3642ADC287FC}" type="pres">
      <dgm:prSet presAssocID="{F4B5E04A-B625-4A20-ADF0-C96260437707}" presName="descendantText" presStyleLbl="alignAcc1" presStyleIdx="0" presStyleCnt="6">
        <dgm:presLayoutVars>
          <dgm:bulletEnabled val="1"/>
        </dgm:presLayoutVars>
      </dgm:prSet>
      <dgm:spPr/>
    </dgm:pt>
    <dgm:pt modelId="{6DC46E30-83FF-4ECE-9629-8A6FFDFB7AE1}" type="pres">
      <dgm:prSet presAssocID="{B04008F0-0119-40C9-A904-70DC61354DC0}" presName="sp" presStyleCnt="0"/>
      <dgm:spPr/>
    </dgm:pt>
    <dgm:pt modelId="{BF72A4B8-3883-42E0-B9D9-E4868FFB5177}" type="pres">
      <dgm:prSet presAssocID="{BE4621AD-00BA-4B8F-94F1-C87DDB2FC6B3}" presName="composite" presStyleCnt="0"/>
      <dgm:spPr/>
    </dgm:pt>
    <dgm:pt modelId="{E53E0ACF-1DA2-4349-9298-06988D9A46AB}" type="pres">
      <dgm:prSet presAssocID="{BE4621AD-00BA-4B8F-94F1-C87DDB2FC6B3}" presName="parentText" presStyleLbl="alignNode1" presStyleIdx="1" presStyleCnt="6">
        <dgm:presLayoutVars>
          <dgm:chMax val="1"/>
          <dgm:bulletEnabled val="1"/>
        </dgm:presLayoutVars>
      </dgm:prSet>
      <dgm:spPr/>
    </dgm:pt>
    <dgm:pt modelId="{61DB75D9-6EBC-4D7B-A0C4-98AC39F2488D}" type="pres">
      <dgm:prSet presAssocID="{BE4621AD-00BA-4B8F-94F1-C87DDB2FC6B3}" presName="descendantText" presStyleLbl="alignAcc1" presStyleIdx="1" presStyleCnt="6">
        <dgm:presLayoutVars>
          <dgm:bulletEnabled val="1"/>
        </dgm:presLayoutVars>
      </dgm:prSet>
      <dgm:spPr/>
    </dgm:pt>
    <dgm:pt modelId="{C3626BFA-1E66-4059-9481-83833FA2B6F6}" type="pres">
      <dgm:prSet presAssocID="{3ADD44FF-894D-4BBB-AD61-3176C1B3EC1C}" presName="sp" presStyleCnt="0"/>
      <dgm:spPr/>
    </dgm:pt>
    <dgm:pt modelId="{87CB0BCE-C5E3-47C3-94C8-C5073E1D29DE}" type="pres">
      <dgm:prSet presAssocID="{7F92ABEF-E648-4A7A-907E-BBD3AD645B1B}" presName="composite" presStyleCnt="0"/>
      <dgm:spPr/>
    </dgm:pt>
    <dgm:pt modelId="{B97EBB57-932D-4CE1-92EA-FA099D10EEEE}" type="pres">
      <dgm:prSet presAssocID="{7F92ABEF-E648-4A7A-907E-BBD3AD645B1B}" presName="parentText" presStyleLbl="alignNode1" presStyleIdx="2" presStyleCnt="6">
        <dgm:presLayoutVars>
          <dgm:chMax val="1"/>
          <dgm:bulletEnabled val="1"/>
        </dgm:presLayoutVars>
      </dgm:prSet>
      <dgm:spPr/>
    </dgm:pt>
    <dgm:pt modelId="{8C9CADD3-E7FF-45DA-99D2-60B85FFC2FF4}" type="pres">
      <dgm:prSet presAssocID="{7F92ABEF-E648-4A7A-907E-BBD3AD645B1B}" presName="descendantText" presStyleLbl="alignAcc1" presStyleIdx="2" presStyleCnt="6">
        <dgm:presLayoutVars>
          <dgm:bulletEnabled val="1"/>
        </dgm:presLayoutVars>
      </dgm:prSet>
      <dgm:spPr/>
    </dgm:pt>
    <dgm:pt modelId="{EAA779AA-7B2F-4D61-A21E-858886C2455F}" type="pres">
      <dgm:prSet presAssocID="{803BC905-2B26-4E90-A261-FDF7B9E77D57}" presName="sp" presStyleCnt="0"/>
      <dgm:spPr/>
    </dgm:pt>
    <dgm:pt modelId="{26B283F5-1367-40D8-8C4D-5E4231129E49}" type="pres">
      <dgm:prSet presAssocID="{B8AF680B-1367-489B-8B7C-891E675990CB}" presName="composite" presStyleCnt="0"/>
      <dgm:spPr/>
    </dgm:pt>
    <dgm:pt modelId="{C9B3EB20-1E56-4E68-A014-7030BBF40722}" type="pres">
      <dgm:prSet presAssocID="{B8AF680B-1367-489B-8B7C-891E675990CB}" presName="parentText" presStyleLbl="alignNode1" presStyleIdx="3" presStyleCnt="6">
        <dgm:presLayoutVars>
          <dgm:chMax val="1"/>
          <dgm:bulletEnabled val="1"/>
        </dgm:presLayoutVars>
      </dgm:prSet>
      <dgm:spPr/>
    </dgm:pt>
    <dgm:pt modelId="{7D4A0995-14C2-4064-AE3E-45AB936A4311}" type="pres">
      <dgm:prSet presAssocID="{B8AF680B-1367-489B-8B7C-891E675990CB}" presName="descendantText" presStyleLbl="alignAcc1" presStyleIdx="3" presStyleCnt="6">
        <dgm:presLayoutVars>
          <dgm:bulletEnabled val="1"/>
        </dgm:presLayoutVars>
      </dgm:prSet>
      <dgm:spPr/>
    </dgm:pt>
    <dgm:pt modelId="{A00DFDC4-5F9D-4EC9-98D0-6AC67631ACBD}" type="pres">
      <dgm:prSet presAssocID="{3D8B4C40-0B80-439B-8B22-DC440879DEB1}" presName="sp" presStyleCnt="0"/>
      <dgm:spPr/>
    </dgm:pt>
    <dgm:pt modelId="{BFFDB121-64DD-452D-9E15-241EFF3B850A}" type="pres">
      <dgm:prSet presAssocID="{2BB40EC3-CACB-46EC-83F7-3592BCB152E7}" presName="composite" presStyleCnt="0"/>
      <dgm:spPr/>
    </dgm:pt>
    <dgm:pt modelId="{7FEB2BE7-C96D-427D-A02E-813C2DC65A1D}" type="pres">
      <dgm:prSet presAssocID="{2BB40EC3-CACB-46EC-83F7-3592BCB152E7}" presName="parentText" presStyleLbl="alignNode1" presStyleIdx="4" presStyleCnt="6">
        <dgm:presLayoutVars>
          <dgm:chMax val="1"/>
          <dgm:bulletEnabled val="1"/>
        </dgm:presLayoutVars>
      </dgm:prSet>
      <dgm:spPr/>
    </dgm:pt>
    <dgm:pt modelId="{A2AC0DD2-0693-4FC3-B578-391F383F897F}" type="pres">
      <dgm:prSet presAssocID="{2BB40EC3-CACB-46EC-83F7-3592BCB152E7}" presName="descendantText" presStyleLbl="alignAcc1" presStyleIdx="4" presStyleCnt="6">
        <dgm:presLayoutVars>
          <dgm:bulletEnabled val="1"/>
        </dgm:presLayoutVars>
      </dgm:prSet>
      <dgm:spPr/>
    </dgm:pt>
    <dgm:pt modelId="{5248AFD2-3D6E-4BC9-9136-794A19AAFD60}" type="pres">
      <dgm:prSet presAssocID="{8CC80EB7-4EC1-4715-9D3E-3BBA3161DB6D}" presName="sp" presStyleCnt="0"/>
      <dgm:spPr/>
    </dgm:pt>
    <dgm:pt modelId="{FE559758-7D56-429F-8FD4-DBEDAE6B6EE8}" type="pres">
      <dgm:prSet presAssocID="{D44CACDD-C050-4637-B422-4BEC3B40579F}" presName="composite" presStyleCnt="0"/>
      <dgm:spPr/>
    </dgm:pt>
    <dgm:pt modelId="{6674AB3F-2258-404D-BEF6-C71FB42FA7D1}" type="pres">
      <dgm:prSet presAssocID="{D44CACDD-C050-4637-B422-4BEC3B40579F}" presName="parentText" presStyleLbl="alignNode1" presStyleIdx="5" presStyleCnt="6">
        <dgm:presLayoutVars>
          <dgm:chMax val="1"/>
          <dgm:bulletEnabled val="1"/>
        </dgm:presLayoutVars>
      </dgm:prSet>
      <dgm:spPr/>
    </dgm:pt>
    <dgm:pt modelId="{F527ED21-D4E6-4663-9D14-8E34169CCF18}" type="pres">
      <dgm:prSet presAssocID="{D44CACDD-C050-4637-B422-4BEC3B40579F}" presName="descendantText" presStyleLbl="alignAcc1" presStyleIdx="5" presStyleCnt="6">
        <dgm:presLayoutVars>
          <dgm:bulletEnabled val="1"/>
        </dgm:presLayoutVars>
      </dgm:prSet>
      <dgm:spPr/>
    </dgm:pt>
  </dgm:ptLst>
  <dgm:cxnLst>
    <dgm:cxn modelId="{A374B700-4745-4A36-8675-A3BB61F528B2}" srcId="{126C3D11-5D02-4774-8C29-346A0AD8AC67}" destId="{B8AF680B-1367-489B-8B7C-891E675990CB}" srcOrd="3" destOrd="0" parTransId="{7520B70F-A7F8-430B-B582-9446F25CEB17}" sibTransId="{3D8B4C40-0B80-439B-8B22-DC440879DEB1}"/>
    <dgm:cxn modelId="{3672160A-7DAF-421B-BD2F-774E07EAFF4F}" type="presOf" srcId="{D44CACDD-C050-4637-B422-4BEC3B40579F}" destId="{6674AB3F-2258-404D-BEF6-C71FB42FA7D1}" srcOrd="0" destOrd="0" presId="urn:microsoft.com/office/officeart/2005/8/layout/chevron2"/>
    <dgm:cxn modelId="{68C8C90A-6EF1-4754-9075-C17B1F580FC8}" type="presOf" srcId="{4960AB5D-1D2F-40C9-AF90-D05BF6EC5A98}" destId="{8C9CADD3-E7FF-45DA-99D2-60B85FFC2FF4}" srcOrd="0" destOrd="0" presId="urn:microsoft.com/office/officeart/2005/8/layout/chevron2"/>
    <dgm:cxn modelId="{86DFAE0B-A137-4E7D-B05D-FDC84245CE97}" type="presOf" srcId="{126C3D11-5D02-4774-8C29-346A0AD8AC67}" destId="{645BC820-8BF3-422A-8C93-FA2018674A6D}" srcOrd="0" destOrd="0" presId="urn:microsoft.com/office/officeart/2005/8/layout/chevron2"/>
    <dgm:cxn modelId="{D1A3520C-CD71-42E1-BD1C-FA3E7501EFB4}" type="presOf" srcId="{F4B5E04A-B625-4A20-ADF0-C96260437707}" destId="{7B486E6A-A36D-4EC0-BFCD-F41D3D079218}" srcOrd="0" destOrd="0" presId="urn:microsoft.com/office/officeart/2005/8/layout/chevron2"/>
    <dgm:cxn modelId="{7D63FC10-777A-4093-871F-7EAB5D1C3BD7}" srcId="{126C3D11-5D02-4774-8C29-346A0AD8AC67}" destId="{D44CACDD-C050-4637-B422-4BEC3B40579F}" srcOrd="5" destOrd="0" parTransId="{A1E6C2BB-26D5-4C3D-B5DE-AE17E48384A9}" sibTransId="{C19FEA04-AB15-4730-8EBC-673AF7D40737}"/>
    <dgm:cxn modelId="{0DB8F413-DEBE-4C2A-B3FB-FBCA280E8FDE}" srcId="{126C3D11-5D02-4774-8C29-346A0AD8AC67}" destId="{2BB40EC3-CACB-46EC-83F7-3592BCB152E7}" srcOrd="4" destOrd="0" parTransId="{9572EAA1-7FD6-4831-BC35-9081FB970CB0}" sibTransId="{8CC80EB7-4EC1-4715-9D3E-3BBA3161DB6D}"/>
    <dgm:cxn modelId="{AF991116-28AF-43B7-8485-ECDFE817E299}" srcId="{2BB40EC3-CACB-46EC-83F7-3592BCB152E7}" destId="{27E60A7F-D42B-417B-81B5-20B9E1252915}" srcOrd="0" destOrd="0" parTransId="{9F12C34C-BDB4-4568-9C63-D6401039345B}" sibTransId="{C7AD9F1C-3478-4617-893D-8F4724FAF729}"/>
    <dgm:cxn modelId="{B733361F-C536-4CFF-A5CF-B30B29635E0C}" srcId="{126C3D11-5D02-4774-8C29-346A0AD8AC67}" destId="{7F92ABEF-E648-4A7A-907E-BBD3AD645B1B}" srcOrd="2" destOrd="0" parTransId="{B8D70A59-CE67-4857-B1C1-48C673FEC277}" sibTransId="{803BC905-2B26-4E90-A261-FDF7B9E77D57}"/>
    <dgm:cxn modelId="{FF52CA28-3E66-497F-9C09-4E2A6FE3B96C}" srcId="{D44CACDD-C050-4637-B422-4BEC3B40579F}" destId="{07FA80DD-6FA1-4732-8BE9-1960628576BD}" srcOrd="0" destOrd="0" parTransId="{D72AADBE-AA6A-4430-9662-9F2E18979330}" sibTransId="{14BCACDC-CA62-4004-94D7-E184DF6FDFB0}"/>
    <dgm:cxn modelId="{CD1F702C-F500-4A16-A226-999CC7A5FABA}" type="presOf" srcId="{27E60A7F-D42B-417B-81B5-20B9E1252915}" destId="{A2AC0DD2-0693-4FC3-B578-391F383F897F}" srcOrd="0" destOrd="0" presId="urn:microsoft.com/office/officeart/2005/8/layout/chevron2"/>
    <dgm:cxn modelId="{C31A862D-68F7-4FC2-98EB-6A6D298FAC89}" type="presOf" srcId="{7F92ABEF-E648-4A7A-907E-BBD3AD645B1B}" destId="{B97EBB57-932D-4CE1-92EA-FA099D10EEEE}" srcOrd="0" destOrd="0" presId="urn:microsoft.com/office/officeart/2005/8/layout/chevron2"/>
    <dgm:cxn modelId="{4FF52239-296C-40F8-B274-1445A92B0401}" type="presOf" srcId="{BE4621AD-00BA-4B8F-94F1-C87DDB2FC6B3}" destId="{E53E0ACF-1DA2-4349-9298-06988D9A46AB}" srcOrd="0" destOrd="0" presId="urn:microsoft.com/office/officeart/2005/8/layout/chevron2"/>
    <dgm:cxn modelId="{A3A36D5F-5C29-4AAE-9AA0-B9DE4958157F}" srcId="{F4B5E04A-B625-4A20-ADF0-C96260437707}" destId="{A85F989A-5D87-4E6A-8040-74BFA769FA43}" srcOrd="0" destOrd="0" parTransId="{2378412B-EC2A-4280-83A1-8AB83E838686}" sibTransId="{26FA9111-2D53-4F0D-8C70-C6FB4F4CDE4A}"/>
    <dgm:cxn modelId="{723D3B49-8489-4D02-8498-9AF0DB4303D6}" type="presOf" srcId="{2BB40EC3-CACB-46EC-83F7-3592BCB152E7}" destId="{7FEB2BE7-C96D-427D-A02E-813C2DC65A1D}" srcOrd="0" destOrd="0" presId="urn:microsoft.com/office/officeart/2005/8/layout/chevron2"/>
    <dgm:cxn modelId="{CA6BD753-1894-48B4-98DC-A4B5AF176862}" srcId="{B8AF680B-1367-489B-8B7C-891E675990CB}" destId="{69F65DE8-86E7-4025-87B4-200AEA4F95A2}" srcOrd="0" destOrd="0" parTransId="{B4FEDC6A-F9DD-4B8E-912B-AA32D445C07F}" sibTransId="{9AE21F56-AD0A-4CC4-A862-BF659AA500B0}"/>
    <dgm:cxn modelId="{F440D056-8933-4DB1-9132-B975107E730F}" srcId="{126C3D11-5D02-4774-8C29-346A0AD8AC67}" destId="{F4B5E04A-B625-4A20-ADF0-C96260437707}" srcOrd="0" destOrd="0" parTransId="{2822CB1A-9857-4479-A33D-6DA299AD3124}" sibTransId="{B04008F0-0119-40C9-A904-70DC61354DC0}"/>
    <dgm:cxn modelId="{4F454C8A-A3F5-4F5C-B331-8D738D3CB81C}" type="presOf" srcId="{69F65DE8-86E7-4025-87B4-200AEA4F95A2}" destId="{7D4A0995-14C2-4064-AE3E-45AB936A4311}" srcOrd="0" destOrd="0" presId="urn:microsoft.com/office/officeart/2005/8/layout/chevron2"/>
    <dgm:cxn modelId="{13260F95-5C47-4B92-AE4D-7CACDD5B9BB9}" type="presOf" srcId="{A85F989A-5D87-4E6A-8040-74BFA769FA43}" destId="{8C51420C-166B-45AA-A1C8-3642ADC287FC}" srcOrd="0" destOrd="0" presId="urn:microsoft.com/office/officeart/2005/8/layout/chevron2"/>
    <dgm:cxn modelId="{B4B54EAA-7302-436A-B9ED-5684638C4A32}" srcId="{BE4621AD-00BA-4B8F-94F1-C87DDB2FC6B3}" destId="{A274736E-5317-413E-9FCC-DEB75BCE7788}" srcOrd="0" destOrd="0" parTransId="{CB27E9AC-48A9-4167-84E3-8EA1425924C4}" sibTransId="{527A575B-82BD-4DEC-8EE7-FE48C810BAF0}"/>
    <dgm:cxn modelId="{1D9F2EB7-DAFE-4667-870D-B3873BE2B1F8}" type="presOf" srcId="{A274736E-5317-413E-9FCC-DEB75BCE7788}" destId="{61DB75D9-6EBC-4D7B-A0C4-98AC39F2488D}" srcOrd="0" destOrd="0" presId="urn:microsoft.com/office/officeart/2005/8/layout/chevron2"/>
    <dgm:cxn modelId="{2F6004BA-755D-45BB-9D16-827C8EB6150F}" srcId="{7F92ABEF-E648-4A7A-907E-BBD3AD645B1B}" destId="{4960AB5D-1D2F-40C9-AF90-D05BF6EC5A98}" srcOrd="0" destOrd="0" parTransId="{C41C562B-895D-443E-BC31-2D69791774C8}" sibTransId="{3376AA96-0C04-4150-9CFD-2B42C0A1028F}"/>
    <dgm:cxn modelId="{8C80E0D8-F90F-4F30-8F68-8D45762D295E}" srcId="{126C3D11-5D02-4774-8C29-346A0AD8AC67}" destId="{BE4621AD-00BA-4B8F-94F1-C87DDB2FC6B3}" srcOrd="1" destOrd="0" parTransId="{A460C845-F6E8-4598-A2D5-E6085B587F18}" sibTransId="{3ADD44FF-894D-4BBB-AD61-3176C1B3EC1C}"/>
    <dgm:cxn modelId="{31CE51E3-785B-476E-BA0A-960DDD0FFCB9}" type="presOf" srcId="{07FA80DD-6FA1-4732-8BE9-1960628576BD}" destId="{F527ED21-D4E6-4663-9D14-8E34169CCF18}" srcOrd="0" destOrd="0" presId="urn:microsoft.com/office/officeart/2005/8/layout/chevron2"/>
    <dgm:cxn modelId="{FF8055F1-0276-4C48-9F13-672BD2D21214}" type="presOf" srcId="{B8AF680B-1367-489B-8B7C-891E675990CB}" destId="{C9B3EB20-1E56-4E68-A014-7030BBF40722}" srcOrd="0" destOrd="0" presId="urn:microsoft.com/office/officeart/2005/8/layout/chevron2"/>
    <dgm:cxn modelId="{15E7F459-ED34-41C1-AB5B-8CA239196649}" type="presParOf" srcId="{645BC820-8BF3-422A-8C93-FA2018674A6D}" destId="{DE3FA778-6321-43AA-9A41-D7AE1B0F1E39}" srcOrd="0" destOrd="0" presId="urn:microsoft.com/office/officeart/2005/8/layout/chevron2"/>
    <dgm:cxn modelId="{5DE29FB4-17A4-48F8-8EF6-0CA39ED6B788}" type="presParOf" srcId="{DE3FA778-6321-43AA-9A41-D7AE1B0F1E39}" destId="{7B486E6A-A36D-4EC0-BFCD-F41D3D079218}" srcOrd="0" destOrd="0" presId="urn:microsoft.com/office/officeart/2005/8/layout/chevron2"/>
    <dgm:cxn modelId="{0C24C37E-660D-4948-AB71-8BF275798A2A}" type="presParOf" srcId="{DE3FA778-6321-43AA-9A41-D7AE1B0F1E39}" destId="{8C51420C-166B-45AA-A1C8-3642ADC287FC}" srcOrd="1" destOrd="0" presId="urn:microsoft.com/office/officeart/2005/8/layout/chevron2"/>
    <dgm:cxn modelId="{9D8E4A87-5A0C-4418-81DA-E87FC7CA49C2}" type="presParOf" srcId="{645BC820-8BF3-422A-8C93-FA2018674A6D}" destId="{6DC46E30-83FF-4ECE-9629-8A6FFDFB7AE1}" srcOrd="1" destOrd="0" presId="urn:microsoft.com/office/officeart/2005/8/layout/chevron2"/>
    <dgm:cxn modelId="{107384C7-FF89-4EF4-8146-250EA04B48CB}" type="presParOf" srcId="{645BC820-8BF3-422A-8C93-FA2018674A6D}" destId="{BF72A4B8-3883-42E0-B9D9-E4868FFB5177}" srcOrd="2" destOrd="0" presId="urn:microsoft.com/office/officeart/2005/8/layout/chevron2"/>
    <dgm:cxn modelId="{141C9AEF-ED0D-4400-A52D-5F987052C286}" type="presParOf" srcId="{BF72A4B8-3883-42E0-B9D9-E4868FFB5177}" destId="{E53E0ACF-1DA2-4349-9298-06988D9A46AB}" srcOrd="0" destOrd="0" presId="urn:microsoft.com/office/officeart/2005/8/layout/chevron2"/>
    <dgm:cxn modelId="{0102ECCF-D6E1-4D71-A48B-4B9660381165}" type="presParOf" srcId="{BF72A4B8-3883-42E0-B9D9-E4868FFB5177}" destId="{61DB75D9-6EBC-4D7B-A0C4-98AC39F2488D}" srcOrd="1" destOrd="0" presId="urn:microsoft.com/office/officeart/2005/8/layout/chevron2"/>
    <dgm:cxn modelId="{6BC71F13-D405-4BDA-9A55-DDDFDB7398AF}" type="presParOf" srcId="{645BC820-8BF3-422A-8C93-FA2018674A6D}" destId="{C3626BFA-1E66-4059-9481-83833FA2B6F6}" srcOrd="3" destOrd="0" presId="urn:microsoft.com/office/officeart/2005/8/layout/chevron2"/>
    <dgm:cxn modelId="{F3A2DFBC-4869-4604-9769-351F450F9705}" type="presParOf" srcId="{645BC820-8BF3-422A-8C93-FA2018674A6D}" destId="{87CB0BCE-C5E3-47C3-94C8-C5073E1D29DE}" srcOrd="4" destOrd="0" presId="urn:microsoft.com/office/officeart/2005/8/layout/chevron2"/>
    <dgm:cxn modelId="{2EA33D32-0398-4DC4-BA8D-DDA9003ACAC8}" type="presParOf" srcId="{87CB0BCE-C5E3-47C3-94C8-C5073E1D29DE}" destId="{B97EBB57-932D-4CE1-92EA-FA099D10EEEE}" srcOrd="0" destOrd="0" presId="urn:microsoft.com/office/officeart/2005/8/layout/chevron2"/>
    <dgm:cxn modelId="{420C4644-D87B-4EFC-B546-C8292390EB0A}" type="presParOf" srcId="{87CB0BCE-C5E3-47C3-94C8-C5073E1D29DE}" destId="{8C9CADD3-E7FF-45DA-99D2-60B85FFC2FF4}" srcOrd="1" destOrd="0" presId="urn:microsoft.com/office/officeart/2005/8/layout/chevron2"/>
    <dgm:cxn modelId="{DEBFFFB1-CD7F-4563-B488-8348EB8DC21D}" type="presParOf" srcId="{645BC820-8BF3-422A-8C93-FA2018674A6D}" destId="{EAA779AA-7B2F-4D61-A21E-858886C2455F}" srcOrd="5" destOrd="0" presId="urn:microsoft.com/office/officeart/2005/8/layout/chevron2"/>
    <dgm:cxn modelId="{0754BEA8-3961-425B-B6AC-77F2E86A1858}" type="presParOf" srcId="{645BC820-8BF3-422A-8C93-FA2018674A6D}" destId="{26B283F5-1367-40D8-8C4D-5E4231129E49}" srcOrd="6" destOrd="0" presId="urn:microsoft.com/office/officeart/2005/8/layout/chevron2"/>
    <dgm:cxn modelId="{B53CB7B3-D531-4ADC-AC3D-66D8F8824B52}" type="presParOf" srcId="{26B283F5-1367-40D8-8C4D-5E4231129E49}" destId="{C9B3EB20-1E56-4E68-A014-7030BBF40722}" srcOrd="0" destOrd="0" presId="urn:microsoft.com/office/officeart/2005/8/layout/chevron2"/>
    <dgm:cxn modelId="{FB99EFBC-4023-4ECE-8FEC-E174674F1DD9}" type="presParOf" srcId="{26B283F5-1367-40D8-8C4D-5E4231129E49}" destId="{7D4A0995-14C2-4064-AE3E-45AB936A4311}" srcOrd="1" destOrd="0" presId="urn:microsoft.com/office/officeart/2005/8/layout/chevron2"/>
    <dgm:cxn modelId="{36C2C35B-B199-402B-9981-B8D084A0CE2E}" type="presParOf" srcId="{645BC820-8BF3-422A-8C93-FA2018674A6D}" destId="{A00DFDC4-5F9D-4EC9-98D0-6AC67631ACBD}" srcOrd="7" destOrd="0" presId="urn:microsoft.com/office/officeart/2005/8/layout/chevron2"/>
    <dgm:cxn modelId="{6DA11638-8D8C-4C7F-8784-D5A2AEC199BE}" type="presParOf" srcId="{645BC820-8BF3-422A-8C93-FA2018674A6D}" destId="{BFFDB121-64DD-452D-9E15-241EFF3B850A}" srcOrd="8" destOrd="0" presId="urn:microsoft.com/office/officeart/2005/8/layout/chevron2"/>
    <dgm:cxn modelId="{1C412AE2-3998-4C8D-8A2B-8D0B045F3840}" type="presParOf" srcId="{BFFDB121-64DD-452D-9E15-241EFF3B850A}" destId="{7FEB2BE7-C96D-427D-A02E-813C2DC65A1D}" srcOrd="0" destOrd="0" presId="urn:microsoft.com/office/officeart/2005/8/layout/chevron2"/>
    <dgm:cxn modelId="{7FE5C5E7-942E-4B3C-A2BB-CDA79A2FFF05}" type="presParOf" srcId="{BFFDB121-64DD-452D-9E15-241EFF3B850A}" destId="{A2AC0DD2-0693-4FC3-B578-391F383F897F}" srcOrd="1" destOrd="0" presId="urn:microsoft.com/office/officeart/2005/8/layout/chevron2"/>
    <dgm:cxn modelId="{4FD4FA9F-66B7-460E-B124-76DD5FF58336}" type="presParOf" srcId="{645BC820-8BF3-422A-8C93-FA2018674A6D}" destId="{5248AFD2-3D6E-4BC9-9136-794A19AAFD60}" srcOrd="9" destOrd="0" presId="urn:microsoft.com/office/officeart/2005/8/layout/chevron2"/>
    <dgm:cxn modelId="{07AFD939-DCE7-4413-BD63-269EF7573922}" type="presParOf" srcId="{645BC820-8BF3-422A-8C93-FA2018674A6D}" destId="{FE559758-7D56-429F-8FD4-DBEDAE6B6EE8}" srcOrd="10" destOrd="0" presId="urn:microsoft.com/office/officeart/2005/8/layout/chevron2"/>
    <dgm:cxn modelId="{6B751098-EE06-4447-8DE3-378C52393453}" type="presParOf" srcId="{FE559758-7D56-429F-8FD4-DBEDAE6B6EE8}" destId="{6674AB3F-2258-404D-BEF6-C71FB42FA7D1}" srcOrd="0" destOrd="0" presId="urn:microsoft.com/office/officeart/2005/8/layout/chevron2"/>
    <dgm:cxn modelId="{F9A9BDDC-E43E-4A21-AEDC-57BFFDAC27C4}" type="presParOf" srcId="{FE559758-7D56-429F-8FD4-DBEDAE6B6EE8}" destId="{F527ED21-D4E6-4663-9D14-8E34169CCF1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4770A48-EF99-47F4-A371-91FE5FA633AA}" type="doc">
      <dgm:prSet loTypeId="urn:microsoft.com/office/officeart/2005/8/layout/vList3" loCatId="list" qsTypeId="urn:microsoft.com/office/officeart/2005/8/quickstyle/simple1" qsCatId="simple" csTypeId="urn:microsoft.com/office/officeart/2005/8/colors/colorful2" csCatId="colorful" phldr="1"/>
      <dgm:spPr/>
    </dgm:pt>
    <dgm:pt modelId="{50D149B0-91E4-4AE6-B88B-83A18F0E8484}">
      <dgm:prSet phldrT="[Текст]"/>
      <dgm:spPr>
        <a:solidFill>
          <a:srgbClr val="7030A0"/>
        </a:solidFill>
      </dgm:spPr>
      <dgm:t>
        <a:bodyPr/>
        <a:lstStyle/>
        <a:p>
          <a:pPr algn="l"/>
          <a:r>
            <a:rPr lang="uk-UA" dirty="0"/>
            <a:t>Протягом 2019 року наукові колективи університету виконали </a:t>
          </a:r>
          <a:r>
            <a:rPr lang="uk-UA" dirty="0" err="1"/>
            <a:t>госпдоговірні</a:t>
          </a:r>
          <a:r>
            <a:rPr lang="uk-UA" dirty="0"/>
            <a:t> науково-дослідні роботи на загальну суму 849,77 тисяч гривень. Замовники – підприємства та організації міст Херсона, Миколаєва  та Херсонської області</a:t>
          </a:r>
          <a:endParaRPr lang="ru-RU" dirty="0"/>
        </a:p>
      </dgm:t>
    </dgm:pt>
    <dgm:pt modelId="{F43DD0A7-CBE7-4946-82C5-9FBAF2C8F828}" type="parTrans" cxnId="{669819C8-9B81-451D-B7B3-7C17D1E3D51A}">
      <dgm:prSet/>
      <dgm:spPr/>
      <dgm:t>
        <a:bodyPr/>
        <a:lstStyle/>
        <a:p>
          <a:endParaRPr lang="ru-RU"/>
        </a:p>
      </dgm:t>
    </dgm:pt>
    <dgm:pt modelId="{7DA0BBDB-D71A-473A-8CBB-04B5588DD5C3}" type="sibTrans" cxnId="{669819C8-9B81-451D-B7B3-7C17D1E3D51A}">
      <dgm:prSet/>
      <dgm:spPr/>
      <dgm:t>
        <a:bodyPr/>
        <a:lstStyle/>
        <a:p>
          <a:endParaRPr lang="ru-RU"/>
        </a:p>
      </dgm:t>
    </dgm:pt>
    <dgm:pt modelId="{CAA348E4-511E-4ACF-87F4-01D9161BB220}">
      <dgm:prSet phldrT="[Текст]" custT="1"/>
      <dgm:spPr>
        <a:solidFill>
          <a:srgbClr val="A65744"/>
        </a:solidFill>
      </dgm:spPr>
      <dgm:t>
        <a:bodyPr/>
        <a:lstStyle/>
        <a:p>
          <a:pPr algn="l"/>
          <a:r>
            <a:rPr lang="uk-UA" sz="2000" dirty="0"/>
            <a:t>Було отримано п’ять патентів України на корисні моделі, 72 свідоцтва про реєстрацію авторського права на твір.</a:t>
          </a:r>
          <a:endParaRPr lang="ru-RU" sz="2000" dirty="0"/>
        </a:p>
      </dgm:t>
    </dgm:pt>
    <dgm:pt modelId="{9DFC3A2A-31B8-4218-83F0-D12929C4C163}" type="parTrans" cxnId="{AF91FD7A-DD04-4682-9BD5-3C9832AB861F}">
      <dgm:prSet/>
      <dgm:spPr/>
      <dgm:t>
        <a:bodyPr/>
        <a:lstStyle/>
        <a:p>
          <a:endParaRPr lang="ru-RU"/>
        </a:p>
      </dgm:t>
    </dgm:pt>
    <dgm:pt modelId="{F8C4A136-E02A-48BE-BE0C-769AA89FC3A9}" type="sibTrans" cxnId="{AF91FD7A-DD04-4682-9BD5-3C9832AB861F}">
      <dgm:prSet/>
      <dgm:spPr/>
      <dgm:t>
        <a:bodyPr/>
        <a:lstStyle/>
        <a:p>
          <a:endParaRPr lang="ru-RU"/>
        </a:p>
      </dgm:t>
    </dgm:pt>
    <dgm:pt modelId="{AA5B1B1E-C372-411A-811C-F4A114CB7242}">
      <dgm:prSet phldrT="[Текст]" custT="1"/>
      <dgm:spPr>
        <a:solidFill>
          <a:srgbClr val="8A8A8A"/>
        </a:solidFill>
      </dgm:spPr>
      <dgm:t>
        <a:bodyPr/>
        <a:lstStyle/>
        <a:p>
          <a:pPr algn="l"/>
          <a:r>
            <a:rPr lang="uk-UA" sz="2000" dirty="0"/>
            <a:t>В 2019 році було захищено 18 дисертацій, з яких: 4 – на здобуття наукового ступеня доктора наук і 14 – кандидата наук. </a:t>
          </a:r>
          <a:endParaRPr lang="ru-RU" sz="2000" dirty="0"/>
        </a:p>
      </dgm:t>
    </dgm:pt>
    <dgm:pt modelId="{4BBCDB5D-B357-4F5A-A2FA-7322F217CEFF}" type="parTrans" cxnId="{DE97E8E5-007C-43E3-B4DF-D8133821F83D}">
      <dgm:prSet/>
      <dgm:spPr/>
      <dgm:t>
        <a:bodyPr/>
        <a:lstStyle/>
        <a:p>
          <a:endParaRPr lang="ru-RU"/>
        </a:p>
      </dgm:t>
    </dgm:pt>
    <dgm:pt modelId="{DB43BDF7-29EB-4981-9407-D6D3AFCA7663}" type="sibTrans" cxnId="{DE97E8E5-007C-43E3-B4DF-D8133821F83D}">
      <dgm:prSet/>
      <dgm:spPr/>
      <dgm:t>
        <a:bodyPr/>
        <a:lstStyle/>
        <a:p>
          <a:endParaRPr lang="ru-RU"/>
        </a:p>
      </dgm:t>
    </dgm:pt>
    <dgm:pt modelId="{E956C75B-89E4-4A89-B449-F510F0136B7E}" type="pres">
      <dgm:prSet presAssocID="{64770A48-EF99-47F4-A371-91FE5FA633AA}" presName="linearFlow" presStyleCnt="0">
        <dgm:presLayoutVars>
          <dgm:dir/>
          <dgm:resizeHandles val="exact"/>
        </dgm:presLayoutVars>
      </dgm:prSet>
      <dgm:spPr/>
    </dgm:pt>
    <dgm:pt modelId="{E2C18F1D-15B0-4BCE-8EEB-182F89D2CADE}" type="pres">
      <dgm:prSet presAssocID="{50D149B0-91E4-4AE6-B88B-83A18F0E8484}" presName="composite" presStyleCnt="0"/>
      <dgm:spPr/>
    </dgm:pt>
    <dgm:pt modelId="{ADC713C0-CB3D-4073-A952-2755EC9B2576}" type="pres">
      <dgm:prSet presAssocID="{50D149B0-91E4-4AE6-B88B-83A18F0E8484}" presName="imgShp" presStyleLbl="fgImgPlace1" presStyleIdx="0" presStyleCnt="3" custLinFactNeighborX="-36403"/>
      <dgm:spPr/>
    </dgm:pt>
    <dgm:pt modelId="{9CB92D03-4C8E-4911-8708-4BE9C0DB6E47}" type="pres">
      <dgm:prSet presAssocID="{50D149B0-91E4-4AE6-B88B-83A18F0E8484}" presName="txShp" presStyleLbl="node1" presStyleIdx="0" presStyleCnt="3" custScaleX="119140">
        <dgm:presLayoutVars>
          <dgm:bulletEnabled val="1"/>
        </dgm:presLayoutVars>
      </dgm:prSet>
      <dgm:spPr/>
    </dgm:pt>
    <dgm:pt modelId="{E1F0E073-0854-42D3-81E9-10E876646131}" type="pres">
      <dgm:prSet presAssocID="{7DA0BBDB-D71A-473A-8CBB-04B5588DD5C3}" presName="spacing" presStyleCnt="0"/>
      <dgm:spPr/>
    </dgm:pt>
    <dgm:pt modelId="{8FEE0DD6-2C66-4BB9-95A4-8FFF668BA45A}" type="pres">
      <dgm:prSet presAssocID="{CAA348E4-511E-4ACF-87F4-01D9161BB220}" presName="composite" presStyleCnt="0"/>
      <dgm:spPr/>
    </dgm:pt>
    <dgm:pt modelId="{F91E7B2F-F540-4CB7-B82D-1E99E9FD75A1}" type="pres">
      <dgm:prSet presAssocID="{CAA348E4-511E-4ACF-87F4-01D9161BB220}" presName="imgShp" presStyleLbl="fgImgPlace1" presStyleIdx="1" presStyleCnt="3" custLinFactNeighborX="-36799"/>
      <dgm:spPr>
        <a:solidFill>
          <a:schemeClr val="accent2">
            <a:lumMod val="20000"/>
            <a:lumOff val="80000"/>
          </a:schemeClr>
        </a:solidFill>
      </dgm:spPr>
    </dgm:pt>
    <dgm:pt modelId="{17E8F9AF-1E84-47D3-9E49-B6BEE713ABCE}" type="pres">
      <dgm:prSet presAssocID="{CAA348E4-511E-4ACF-87F4-01D9161BB220}" presName="txShp" presStyleLbl="node1" presStyleIdx="1" presStyleCnt="3" custScaleX="118606">
        <dgm:presLayoutVars>
          <dgm:bulletEnabled val="1"/>
        </dgm:presLayoutVars>
      </dgm:prSet>
      <dgm:spPr/>
    </dgm:pt>
    <dgm:pt modelId="{84934C73-B3D1-4B3F-97F7-4D4ED826B57C}" type="pres">
      <dgm:prSet presAssocID="{F8C4A136-E02A-48BE-BE0C-769AA89FC3A9}" presName="spacing" presStyleCnt="0"/>
      <dgm:spPr/>
    </dgm:pt>
    <dgm:pt modelId="{5432D8FE-F426-4A0C-88C1-8AEA7253AA4C}" type="pres">
      <dgm:prSet presAssocID="{AA5B1B1E-C372-411A-811C-F4A114CB7242}" presName="composite" presStyleCnt="0"/>
      <dgm:spPr/>
    </dgm:pt>
    <dgm:pt modelId="{75A3BA53-C73F-4E3D-9913-6032FCA0F0B8}" type="pres">
      <dgm:prSet presAssocID="{AA5B1B1E-C372-411A-811C-F4A114CB7242}" presName="imgShp" presStyleLbl="fgImgPlace1" presStyleIdx="2" presStyleCnt="3" custLinFactNeighborX="-36799"/>
      <dgm:spPr>
        <a:solidFill>
          <a:schemeClr val="bg2"/>
        </a:solidFill>
      </dgm:spPr>
    </dgm:pt>
    <dgm:pt modelId="{D246501B-98CB-4678-9111-F1469FFC04A6}" type="pres">
      <dgm:prSet presAssocID="{AA5B1B1E-C372-411A-811C-F4A114CB7242}" presName="txShp" presStyleLbl="node1" presStyleIdx="2" presStyleCnt="3" custScaleX="118606">
        <dgm:presLayoutVars>
          <dgm:bulletEnabled val="1"/>
        </dgm:presLayoutVars>
      </dgm:prSet>
      <dgm:spPr/>
    </dgm:pt>
  </dgm:ptLst>
  <dgm:cxnLst>
    <dgm:cxn modelId="{3869F53B-F180-4EFB-98C7-5D7CDBEC4FD0}" type="presOf" srcId="{50D149B0-91E4-4AE6-B88B-83A18F0E8484}" destId="{9CB92D03-4C8E-4911-8708-4BE9C0DB6E47}" srcOrd="0" destOrd="0" presId="urn:microsoft.com/office/officeart/2005/8/layout/vList3"/>
    <dgm:cxn modelId="{AF91FD7A-DD04-4682-9BD5-3C9832AB861F}" srcId="{64770A48-EF99-47F4-A371-91FE5FA633AA}" destId="{CAA348E4-511E-4ACF-87F4-01D9161BB220}" srcOrd="1" destOrd="0" parTransId="{9DFC3A2A-31B8-4218-83F0-D12929C4C163}" sibTransId="{F8C4A136-E02A-48BE-BE0C-769AA89FC3A9}"/>
    <dgm:cxn modelId="{959C7593-9664-4C01-886D-9B43EC1EF08A}" type="presOf" srcId="{64770A48-EF99-47F4-A371-91FE5FA633AA}" destId="{E956C75B-89E4-4A89-B449-F510F0136B7E}" srcOrd="0" destOrd="0" presId="urn:microsoft.com/office/officeart/2005/8/layout/vList3"/>
    <dgm:cxn modelId="{F7EE3CA2-8CFE-4478-9DC9-6D81C875176A}" type="presOf" srcId="{CAA348E4-511E-4ACF-87F4-01D9161BB220}" destId="{17E8F9AF-1E84-47D3-9E49-B6BEE713ABCE}" srcOrd="0" destOrd="0" presId="urn:microsoft.com/office/officeart/2005/8/layout/vList3"/>
    <dgm:cxn modelId="{ED9999C7-2689-452E-93F9-86BBD447965C}" type="presOf" srcId="{AA5B1B1E-C372-411A-811C-F4A114CB7242}" destId="{D246501B-98CB-4678-9111-F1469FFC04A6}" srcOrd="0" destOrd="0" presId="urn:microsoft.com/office/officeart/2005/8/layout/vList3"/>
    <dgm:cxn modelId="{669819C8-9B81-451D-B7B3-7C17D1E3D51A}" srcId="{64770A48-EF99-47F4-A371-91FE5FA633AA}" destId="{50D149B0-91E4-4AE6-B88B-83A18F0E8484}" srcOrd="0" destOrd="0" parTransId="{F43DD0A7-CBE7-4946-82C5-9FBAF2C8F828}" sibTransId="{7DA0BBDB-D71A-473A-8CBB-04B5588DD5C3}"/>
    <dgm:cxn modelId="{DE97E8E5-007C-43E3-B4DF-D8133821F83D}" srcId="{64770A48-EF99-47F4-A371-91FE5FA633AA}" destId="{AA5B1B1E-C372-411A-811C-F4A114CB7242}" srcOrd="2" destOrd="0" parTransId="{4BBCDB5D-B357-4F5A-A2FA-7322F217CEFF}" sibTransId="{DB43BDF7-29EB-4981-9407-D6D3AFCA7663}"/>
    <dgm:cxn modelId="{2F5DC838-83B1-49F9-BA04-111D9E3568F5}" type="presParOf" srcId="{E956C75B-89E4-4A89-B449-F510F0136B7E}" destId="{E2C18F1D-15B0-4BCE-8EEB-182F89D2CADE}" srcOrd="0" destOrd="0" presId="urn:microsoft.com/office/officeart/2005/8/layout/vList3"/>
    <dgm:cxn modelId="{ABCCFB2C-80BA-4C74-A527-8FDE8E0F7D8E}" type="presParOf" srcId="{E2C18F1D-15B0-4BCE-8EEB-182F89D2CADE}" destId="{ADC713C0-CB3D-4073-A952-2755EC9B2576}" srcOrd="0" destOrd="0" presId="urn:microsoft.com/office/officeart/2005/8/layout/vList3"/>
    <dgm:cxn modelId="{3BA2596F-4B29-4C80-8A74-4EAE56474599}" type="presParOf" srcId="{E2C18F1D-15B0-4BCE-8EEB-182F89D2CADE}" destId="{9CB92D03-4C8E-4911-8708-4BE9C0DB6E47}" srcOrd="1" destOrd="0" presId="urn:microsoft.com/office/officeart/2005/8/layout/vList3"/>
    <dgm:cxn modelId="{F6F09B6D-284C-4894-97E1-34EFC5ED9F4C}" type="presParOf" srcId="{E956C75B-89E4-4A89-B449-F510F0136B7E}" destId="{E1F0E073-0854-42D3-81E9-10E876646131}" srcOrd="1" destOrd="0" presId="urn:microsoft.com/office/officeart/2005/8/layout/vList3"/>
    <dgm:cxn modelId="{91A6F825-7F1A-447D-B08E-D531F6E07C8C}" type="presParOf" srcId="{E956C75B-89E4-4A89-B449-F510F0136B7E}" destId="{8FEE0DD6-2C66-4BB9-95A4-8FFF668BA45A}" srcOrd="2" destOrd="0" presId="urn:microsoft.com/office/officeart/2005/8/layout/vList3"/>
    <dgm:cxn modelId="{2B6FB00B-F5C5-450B-AE8F-178A2DCB1EC8}" type="presParOf" srcId="{8FEE0DD6-2C66-4BB9-95A4-8FFF668BA45A}" destId="{F91E7B2F-F540-4CB7-B82D-1E99E9FD75A1}" srcOrd="0" destOrd="0" presId="urn:microsoft.com/office/officeart/2005/8/layout/vList3"/>
    <dgm:cxn modelId="{F9F9B296-F28C-47CD-A6D3-2B0BB369494C}" type="presParOf" srcId="{8FEE0DD6-2C66-4BB9-95A4-8FFF668BA45A}" destId="{17E8F9AF-1E84-47D3-9E49-B6BEE713ABCE}" srcOrd="1" destOrd="0" presId="urn:microsoft.com/office/officeart/2005/8/layout/vList3"/>
    <dgm:cxn modelId="{2CD10786-8678-4A00-BB3B-72D1EFECC7DC}" type="presParOf" srcId="{E956C75B-89E4-4A89-B449-F510F0136B7E}" destId="{84934C73-B3D1-4B3F-97F7-4D4ED826B57C}" srcOrd="3" destOrd="0" presId="urn:microsoft.com/office/officeart/2005/8/layout/vList3"/>
    <dgm:cxn modelId="{589FAD08-9A4C-4E98-8975-416977233EE4}" type="presParOf" srcId="{E956C75B-89E4-4A89-B449-F510F0136B7E}" destId="{5432D8FE-F426-4A0C-88C1-8AEA7253AA4C}" srcOrd="4" destOrd="0" presId="urn:microsoft.com/office/officeart/2005/8/layout/vList3"/>
    <dgm:cxn modelId="{F05C6317-9A6F-4F70-8D83-B436AB1C353C}" type="presParOf" srcId="{5432D8FE-F426-4A0C-88C1-8AEA7253AA4C}" destId="{75A3BA53-C73F-4E3D-9913-6032FCA0F0B8}" srcOrd="0" destOrd="0" presId="urn:microsoft.com/office/officeart/2005/8/layout/vList3"/>
    <dgm:cxn modelId="{08877EF4-8F54-463A-B96C-1E748586ED0D}" type="presParOf" srcId="{5432D8FE-F426-4A0C-88C1-8AEA7253AA4C}" destId="{D246501B-98CB-4678-9111-F1469FFC04A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43F4E-EC76-48C6-9368-98C74E90CF11}">
      <dsp:nvSpPr>
        <dsp:cNvPr id="0" name=""/>
        <dsp:cNvSpPr/>
      </dsp:nvSpPr>
      <dsp:spPr>
        <a:xfrm>
          <a:off x="0" y="222700"/>
          <a:ext cx="10211816" cy="727649"/>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2550" tIns="291592" rIns="792550" bIns="142240" numCol="1" spcCol="1270" anchor="t" anchorCtr="0">
          <a:noAutofit/>
        </a:bodyPr>
        <a:lstStyle/>
        <a:p>
          <a:pPr marL="228600" lvl="1" indent="-228600" algn="l" defTabSz="889000">
            <a:lnSpc>
              <a:spcPct val="90000"/>
            </a:lnSpc>
            <a:spcBef>
              <a:spcPct val="0"/>
            </a:spcBef>
            <a:spcAft>
              <a:spcPct val="15000"/>
            </a:spcAft>
            <a:buChar char="•"/>
          </a:pPr>
          <a:r>
            <a:rPr lang="uk-UA" sz="2000" kern="1200" dirty="0"/>
            <a:t>013 Початкова освіта</a:t>
          </a:r>
          <a:endParaRPr lang="ru-RU" sz="2000" kern="1200" dirty="0"/>
        </a:p>
      </dsp:txBody>
      <dsp:txXfrm>
        <a:off x="0" y="222700"/>
        <a:ext cx="10211816" cy="727649"/>
      </dsp:txXfrm>
    </dsp:sp>
    <dsp:sp modelId="{DD8962ED-7BA5-459C-9CBC-6D3DED35BBC5}">
      <dsp:nvSpPr>
        <dsp:cNvPr id="0" name=""/>
        <dsp:cNvSpPr/>
      </dsp:nvSpPr>
      <dsp:spPr>
        <a:xfrm>
          <a:off x="510590" y="16060"/>
          <a:ext cx="7148271" cy="4132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188" tIns="0" rIns="270188" bIns="0" numCol="1" spcCol="1270" anchor="ctr" anchorCtr="0">
          <a:noAutofit/>
        </a:bodyPr>
        <a:lstStyle/>
        <a:p>
          <a:pPr marL="0" lvl="0" indent="0" algn="l" defTabSz="889000">
            <a:lnSpc>
              <a:spcPct val="90000"/>
            </a:lnSpc>
            <a:spcBef>
              <a:spcPct val="0"/>
            </a:spcBef>
            <a:spcAft>
              <a:spcPct val="35000"/>
            </a:spcAft>
            <a:buNone/>
          </a:pPr>
          <a:r>
            <a:rPr lang="uk-UA" sz="2000" kern="1200" dirty="0"/>
            <a:t>педагогічний факультет</a:t>
          </a:r>
          <a:endParaRPr lang="ru-RU" sz="2000" kern="1200" dirty="0"/>
        </a:p>
      </dsp:txBody>
      <dsp:txXfrm>
        <a:off x="530765" y="36235"/>
        <a:ext cx="7107921" cy="372930"/>
      </dsp:txXfrm>
    </dsp:sp>
    <dsp:sp modelId="{E3E8AF7D-DCD3-4457-A568-0A95D7E0C8D8}">
      <dsp:nvSpPr>
        <dsp:cNvPr id="0" name=""/>
        <dsp:cNvSpPr/>
      </dsp:nvSpPr>
      <dsp:spPr>
        <a:xfrm>
          <a:off x="0" y="1232590"/>
          <a:ext cx="10211816" cy="1323000"/>
        </a:xfrm>
        <a:prstGeom prst="rect">
          <a:avLst/>
        </a:prstGeom>
        <a:solidFill>
          <a:schemeClr val="lt1">
            <a:alpha val="90000"/>
            <a:hueOff val="0"/>
            <a:satOff val="0"/>
            <a:lumOff val="0"/>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2550" tIns="291592" rIns="792550" bIns="142240" numCol="1" spcCol="1270" anchor="t" anchorCtr="0">
          <a:noAutofit/>
        </a:bodyPr>
        <a:lstStyle/>
        <a:p>
          <a:pPr marL="228600" lvl="1" indent="-228600" algn="l" defTabSz="889000">
            <a:lnSpc>
              <a:spcPct val="90000"/>
            </a:lnSpc>
            <a:spcBef>
              <a:spcPct val="0"/>
            </a:spcBef>
            <a:spcAft>
              <a:spcPct val="15000"/>
            </a:spcAft>
            <a:buChar char="•"/>
          </a:pPr>
          <a:r>
            <a:rPr lang="uk-UA" sz="2000" kern="1200" dirty="0"/>
            <a:t>014.02 Середня освіта (мова і література німецька, англійська)</a:t>
          </a:r>
          <a:endParaRPr lang="ru-RU" sz="2000" kern="1200" dirty="0"/>
        </a:p>
        <a:p>
          <a:pPr marL="228600" lvl="1" indent="-228600" algn="l" defTabSz="889000">
            <a:lnSpc>
              <a:spcPct val="90000"/>
            </a:lnSpc>
            <a:spcBef>
              <a:spcPct val="0"/>
            </a:spcBef>
            <a:spcAft>
              <a:spcPct val="15000"/>
            </a:spcAft>
            <a:buChar char="•"/>
          </a:pPr>
          <a:r>
            <a:rPr lang="uk-UA" sz="2000" kern="1200" dirty="0"/>
            <a:t>035.041 Філологія (германські мови та літератури (переклад включно), перша – англійська))</a:t>
          </a:r>
          <a:endParaRPr lang="ru-RU" sz="2000" kern="1200" dirty="0"/>
        </a:p>
      </dsp:txBody>
      <dsp:txXfrm>
        <a:off x="0" y="1232590"/>
        <a:ext cx="10211816" cy="1323000"/>
      </dsp:txXfrm>
    </dsp:sp>
    <dsp:sp modelId="{FE683C2C-526C-4EC9-BB73-2D477A6EFA99}">
      <dsp:nvSpPr>
        <dsp:cNvPr id="0" name=""/>
        <dsp:cNvSpPr/>
      </dsp:nvSpPr>
      <dsp:spPr>
        <a:xfrm>
          <a:off x="510590" y="1025951"/>
          <a:ext cx="7148271" cy="413280"/>
        </a:xfrm>
        <a:prstGeom prst="roundRect">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188" tIns="0" rIns="270188" bIns="0" numCol="1" spcCol="1270" anchor="ctr" anchorCtr="0">
          <a:noAutofit/>
        </a:bodyPr>
        <a:lstStyle/>
        <a:p>
          <a:pPr marL="0" lvl="0" indent="0" algn="l" defTabSz="889000">
            <a:lnSpc>
              <a:spcPct val="90000"/>
            </a:lnSpc>
            <a:spcBef>
              <a:spcPct val="0"/>
            </a:spcBef>
            <a:spcAft>
              <a:spcPct val="35000"/>
            </a:spcAft>
            <a:buNone/>
          </a:pPr>
          <a:r>
            <a:rPr lang="uk-UA" sz="2000" kern="1200" dirty="0"/>
            <a:t>факультет іноземної філології </a:t>
          </a:r>
          <a:endParaRPr lang="ru-RU" sz="2000" kern="1200" dirty="0"/>
        </a:p>
      </dsp:txBody>
      <dsp:txXfrm>
        <a:off x="530765" y="1046126"/>
        <a:ext cx="7107921" cy="372930"/>
      </dsp:txXfrm>
    </dsp:sp>
    <dsp:sp modelId="{E41B5D10-B781-4577-BD92-3E77AEBFED87}">
      <dsp:nvSpPr>
        <dsp:cNvPr id="0" name=""/>
        <dsp:cNvSpPr/>
      </dsp:nvSpPr>
      <dsp:spPr>
        <a:xfrm>
          <a:off x="0" y="2837831"/>
          <a:ext cx="10211816" cy="1058400"/>
        </a:xfrm>
        <a:prstGeom prst="rect">
          <a:avLst/>
        </a:prstGeom>
        <a:solidFill>
          <a:schemeClr val="lt1">
            <a:alpha val="90000"/>
            <a:hueOff val="0"/>
            <a:satOff val="0"/>
            <a:lumOff val="0"/>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2550" tIns="291592" rIns="792550" bIns="142240" numCol="1" spcCol="1270" anchor="t" anchorCtr="0">
          <a:noAutofit/>
        </a:bodyPr>
        <a:lstStyle/>
        <a:p>
          <a:pPr marL="228600" lvl="1" indent="-228600" algn="l" defTabSz="889000">
            <a:lnSpc>
              <a:spcPct val="90000"/>
            </a:lnSpc>
            <a:spcBef>
              <a:spcPct val="0"/>
            </a:spcBef>
            <a:spcAft>
              <a:spcPct val="15000"/>
            </a:spcAft>
            <a:buChar char="•"/>
          </a:pPr>
          <a:r>
            <a:rPr lang="uk-UA" sz="2000" kern="1200" dirty="0"/>
            <a:t>121 Інженерія програмного забезпечення</a:t>
          </a:r>
          <a:endParaRPr lang="ru-RU" sz="2000" kern="1200" dirty="0"/>
        </a:p>
        <a:p>
          <a:pPr marL="228600" lvl="1" indent="-228600" algn="l" defTabSz="889000">
            <a:lnSpc>
              <a:spcPct val="90000"/>
            </a:lnSpc>
            <a:spcBef>
              <a:spcPct val="0"/>
            </a:spcBef>
            <a:spcAft>
              <a:spcPct val="15000"/>
            </a:spcAft>
            <a:buChar char="•"/>
          </a:pPr>
          <a:r>
            <a:rPr lang="uk-UA" sz="2000" kern="1200" dirty="0"/>
            <a:t>122 Комп’ютерні науки</a:t>
          </a:r>
          <a:endParaRPr lang="ru-RU" sz="2000" kern="1200" dirty="0"/>
        </a:p>
      </dsp:txBody>
      <dsp:txXfrm>
        <a:off x="0" y="2837831"/>
        <a:ext cx="10211816" cy="1058400"/>
      </dsp:txXfrm>
    </dsp:sp>
    <dsp:sp modelId="{D1608AD0-38E9-4741-B2F5-C4FF1B087750}">
      <dsp:nvSpPr>
        <dsp:cNvPr id="0" name=""/>
        <dsp:cNvSpPr/>
      </dsp:nvSpPr>
      <dsp:spPr>
        <a:xfrm>
          <a:off x="510590" y="2631190"/>
          <a:ext cx="7148271" cy="413280"/>
        </a:xfrm>
        <a:prstGeom prst="roundRect">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188" tIns="0" rIns="270188" bIns="0" numCol="1" spcCol="1270" anchor="ctr" anchorCtr="0">
          <a:noAutofit/>
        </a:bodyPr>
        <a:lstStyle/>
        <a:p>
          <a:pPr marL="0" lvl="0" indent="0" algn="l" defTabSz="889000">
            <a:lnSpc>
              <a:spcPct val="90000"/>
            </a:lnSpc>
            <a:spcBef>
              <a:spcPct val="0"/>
            </a:spcBef>
            <a:spcAft>
              <a:spcPct val="35000"/>
            </a:spcAft>
            <a:buNone/>
          </a:pPr>
          <a:r>
            <a:rPr lang="uk-UA" sz="2000" kern="1200" dirty="0"/>
            <a:t>факультет комп’ютерних наук, фізики та математики </a:t>
          </a:r>
          <a:endParaRPr lang="ru-RU" sz="2000" kern="1200" dirty="0"/>
        </a:p>
      </dsp:txBody>
      <dsp:txXfrm>
        <a:off x="530765" y="2651365"/>
        <a:ext cx="7107921" cy="372930"/>
      </dsp:txXfrm>
    </dsp:sp>
    <dsp:sp modelId="{3D9B0F52-02E6-4DEF-95EA-4BFCF7A26184}">
      <dsp:nvSpPr>
        <dsp:cNvPr id="0" name=""/>
        <dsp:cNvSpPr/>
      </dsp:nvSpPr>
      <dsp:spPr>
        <a:xfrm>
          <a:off x="0" y="4178471"/>
          <a:ext cx="10211816" cy="727649"/>
        </a:xfrm>
        <a:prstGeom prst="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2550" tIns="291592" rIns="792550" bIns="142240" numCol="1" spcCol="1270" anchor="t" anchorCtr="0">
          <a:noAutofit/>
        </a:bodyPr>
        <a:lstStyle/>
        <a:p>
          <a:pPr marL="228600" lvl="1" indent="-228600" algn="l" defTabSz="889000">
            <a:lnSpc>
              <a:spcPct val="90000"/>
            </a:lnSpc>
            <a:spcBef>
              <a:spcPct val="0"/>
            </a:spcBef>
            <a:spcAft>
              <a:spcPct val="15000"/>
            </a:spcAft>
            <a:buChar char="•"/>
          </a:pPr>
          <a:r>
            <a:rPr lang="uk-UA" sz="2000" kern="1200" dirty="0"/>
            <a:t>025 Музичне мистецтво</a:t>
          </a:r>
          <a:endParaRPr lang="ru-RU" sz="2000" kern="1200" dirty="0"/>
        </a:p>
      </dsp:txBody>
      <dsp:txXfrm>
        <a:off x="0" y="4178471"/>
        <a:ext cx="10211816" cy="727649"/>
      </dsp:txXfrm>
    </dsp:sp>
    <dsp:sp modelId="{C19DCE0D-691A-440E-9E22-714712878922}">
      <dsp:nvSpPr>
        <dsp:cNvPr id="0" name=""/>
        <dsp:cNvSpPr/>
      </dsp:nvSpPr>
      <dsp:spPr>
        <a:xfrm>
          <a:off x="510590" y="3971831"/>
          <a:ext cx="7148271" cy="413280"/>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188" tIns="0" rIns="270188" bIns="0" numCol="1" spcCol="1270" anchor="ctr" anchorCtr="0">
          <a:noAutofit/>
        </a:bodyPr>
        <a:lstStyle/>
        <a:p>
          <a:pPr marL="0" lvl="0" indent="0" algn="l" defTabSz="889000">
            <a:lnSpc>
              <a:spcPct val="90000"/>
            </a:lnSpc>
            <a:spcBef>
              <a:spcPct val="0"/>
            </a:spcBef>
            <a:spcAft>
              <a:spcPct val="35000"/>
            </a:spcAft>
            <a:buNone/>
          </a:pPr>
          <a:r>
            <a:rPr lang="uk-UA" sz="2000" kern="1200" dirty="0"/>
            <a:t>факультет культури і мистецтв </a:t>
          </a:r>
          <a:endParaRPr lang="ru-RU" sz="2000" kern="1200" dirty="0"/>
        </a:p>
      </dsp:txBody>
      <dsp:txXfrm>
        <a:off x="530765" y="3992006"/>
        <a:ext cx="7107921" cy="37293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63F04E-345F-4CF4-8082-C3A944C1BD21}">
      <dsp:nvSpPr>
        <dsp:cNvPr id="0" name=""/>
        <dsp:cNvSpPr/>
      </dsp:nvSpPr>
      <dsp:spPr>
        <a:xfrm rot="5400000">
          <a:off x="7940234" y="-584144"/>
          <a:ext cx="1139950" cy="3310996"/>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uk-UA" sz="1600" b="1" kern="1200" dirty="0">
              <a:effectLst/>
              <a:latin typeface="+mn-lt"/>
              <a:cs typeface="Times New Roman" pitchFamily="18" charset="0"/>
            </a:rPr>
            <a:t>Голова спецради – </a:t>
          </a:r>
          <a:r>
            <a:rPr lang="uk-UA" sz="1600" b="1" kern="1200" dirty="0" err="1">
              <a:effectLst/>
              <a:latin typeface="+mn-lt"/>
              <a:cs typeface="Times New Roman" pitchFamily="18" charset="0"/>
            </a:rPr>
            <a:t>д.пед.н</a:t>
          </a:r>
          <a:r>
            <a:rPr lang="uk-UA" sz="1600" b="1" kern="1200" dirty="0">
              <a:effectLst/>
              <a:latin typeface="+mn-lt"/>
              <a:cs typeface="Times New Roman" pitchFamily="18" charset="0"/>
            </a:rPr>
            <a:t>., проф. ПЕНТИЛЮК М.І.</a:t>
          </a:r>
          <a:r>
            <a:rPr lang="en-US" sz="1600" b="1" kern="1200" dirty="0">
              <a:effectLst/>
              <a:latin typeface="+mn-lt"/>
              <a:cs typeface="Times New Roman" pitchFamily="18" charset="0"/>
            </a:rPr>
            <a:t> </a:t>
          </a:r>
          <a:endParaRPr lang="ru-RU" sz="1600" kern="1200" dirty="0">
            <a:latin typeface="+mn-lt"/>
            <a:cs typeface="Times New Roman" pitchFamily="18" charset="0"/>
          </a:endParaRPr>
        </a:p>
      </dsp:txBody>
      <dsp:txXfrm rot="-5400000">
        <a:off x="6854711" y="557027"/>
        <a:ext cx="3255348" cy="1028654"/>
      </dsp:txXfrm>
    </dsp:sp>
    <dsp:sp modelId="{B1008870-32AE-4687-A37E-730B4F62A179}">
      <dsp:nvSpPr>
        <dsp:cNvPr id="0" name=""/>
        <dsp:cNvSpPr/>
      </dsp:nvSpPr>
      <dsp:spPr>
        <a:xfrm>
          <a:off x="0" y="0"/>
          <a:ext cx="6852291" cy="214016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uk-UA" sz="1600" b="1" kern="1200" dirty="0">
              <a:effectLst/>
              <a:latin typeface="+mn-lt"/>
              <a:cs typeface="Times New Roman" pitchFamily="18" charset="0"/>
            </a:rPr>
            <a:t>Спеціалізована вчена рада </a:t>
          </a:r>
        </a:p>
        <a:p>
          <a:pPr marL="0" lvl="0" indent="0" algn="ctr" defTabSz="711200">
            <a:lnSpc>
              <a:spcPct val="90000"/>
            </a:lnSpc>
            <a:spcBef>
              <a:spcPct val="0"/>
            </a:spcBef>
            <a:spcAft>
              <a:spcPct val="35000"/>
            </a:spcAft>
            <a:buNone/>
          </a:pPr>
          <a:r>
            <a:rPr kumimoji="0" lang="uk-UA" sz="1600" b="1" kern="1200" dirty="0">
              <a:effectLst/>
              <a:latin typeface="+mn-lt"/>
              <a:ea typeface="+mn-ea"/>
              <a:cs typeface="Times New Roman" pitchFamily="18" charset="0"/>
            </a:rPr>
            <a:t>Д 67.051.03</a:t>
          </a:r>
          <a:endParaRPr kumimoji="0" lang="uk-UA" sz="1600" kern="1200" dirty="0">
            <a:effectLst/>
            <a:latin typeface="+mn-lt"/>
            <a:ea typeface="+mn-ea"/>
            <a:cs typeface="Times New Roman" pitchFamily="18" charset="0"/>
          </a:endParaRPr>
        </a:p>
        <a:p>
          <a:pPr marL="0" lvl="0" indent="0" algn="ctr" defTabSz="711200">
            <a:lnSpc>
              <a:spcPct val="90000"/>
            </a:lnSpc>
            <a:spcBef>
              <a:spcPct val="0"/>
            </a:spcBef>
            <a:spcAft>
              <a:spcPct val="35000"/>
            </a:spcAft>
            <a:buNone/>
          </a:pPr>
          <a:r>
            <a:rPr lang="uk-UA" sz="1600" b="1" kern="1200" dirty="0">
              <a:effectLst/>
              <a:latin typeface="+mn-lt"/>
              <a:cs typeface="Times New Roman" pitchFamily="18" charset="0"/>
            </a:rPr>
            <a:t>із захисту дисертацій на здобуття наукового ступеня доктора (кандидата) педагогічних наук </a:t>
          </a:r>
        </a:p>
        <a:p>
          <a:pPr marL="0" lvl="0" indent="0" algn="ctr" defTabSz="711200">
            <a:lnSpc>
              <a:spcPct val="90000"/>
            </a:lnSpc>
            <a:spcBef>
              <a:spcPct val="0"/>
            </a:spcBef>
            <a:spcAft>
              <a:spcPct val="35000"/>
            </a:spcAft>
            <a:buNone/>
          </a:pPr>
          <a:r>
            <a:rPr lang="uk-UA" sz="1600" b="1" kern="1200" dirty="0">
              <a:effectLst/>
              <a:latin typeface="+mn-lt"/>
              <a:cs typeface="Times New Roman" pitchFamily="18" charset="0"/>
            </a:rPr>
            <a:t>зі спеціальностей: </a:t>
          </a:r>
        </a:p>
        <a:p>
          <a:pPr marL="0" lvl="0" indent="0" algn="ctr" defTabSz="711200">
            <a:lnSpc>
              <a:spcPct val="90000"/>
            </a:lnSpc>
            <a:spcBef>
              <a:spcPct val="0"/>
            </a:spcBef>
            <a:spcAft>
              <a:spcPct val="35000"/>
            </a:spcAft>
            <a:buNone/>
          </a:pPr>
          <a:r>
            <a:rPr lang="uk-UA" sz="1600" b="1" kern="1200" dirty="0">
              <a:effectLst/>
              <a:latin typeface="+mn-lt"/>
              <a:cs typeface="Times New Roman" pitchFamily="18" charset="0"/>
            </a:rPr>
            <a:t>13.00.02 - теорія та методика навчання (українська мова);</a:t>
          </a:r>
        </a:p>
        <a:p>
          <a:pPr marL="0" lvl="0" indent="0" algn="ctr" defTabSz="711200">
            <a:lnSpc>
              <a:spcPct val="90000"/>
            </a:lnSpc>
            <a:spcBef>
              <a:spcPct val="0"/>
            </a:spcBef>
            <a:spcAft>
              <a:spcPct val="35000"/>
            </a:spcAft>
            <a:buNone/>
          </a:pPr>
          <a:r>
            <a:rPr lang="uk-UA" sz="1600" b="1" kern="1200" dirty="0">
              <a:effectLst/>
              <a:latin typeface="+mn-lt"/>
              <a:cs typeface="Times New Roman" pitchFamily="18" charset="0"/>
            </a:rPr>
            <a:t>13.00.02 - теорія та методика навчання (російська мова)</a:t>
          </a:r>
          <a:endParaRPr lang="ru-RU" sz="1600" kern="1200" dirty="0">
            <a:latin typeface="+mn-lt"/>
            <a:cs typeface="Times New Roman" pitchFamily="18" charset="0"/>
          </a:endParaRPr>
        </a:p>
      </dsp:txBody>
      <dsp:txXfrm>
        <a:off x="104474" y="104474"/>
        <a:ext cx="6643343" cy="1931212"/>
      </dsp:txXfrm>
    </dsp:sp>
    <dsp:sp modelId="{8138C715-7E42-4D21-9CD2-5BDE3DF69C88}">
      <dsp:nvSpPr>
        <dsp:cNvPr id="0" name=""/>
        <dsp:cNvSpPr/>
      </dsp:nvSpPr>
      <dsp:spPr>
        <a:xfrm rot="5400000">
          <a:off x="7940234" y="1596732"/>
          <a:ext cx="1139950" cy="3310996"/>
        </a:xfrm>
        <a:prstGeom prst="round2SameRect">
          <a:avLst/>
        </a:prstGeom>
        <a:solidFill>
          <a:schemeClr val="accent5">
            <a:tint val="40000"/>
            <a:alpha val="90000"/>
            <a:hueOff val="-3695877"/>
            <a:satOff val="-6408"/>
            <a:lumOff val="-644"/>
            <a:alphaOff val="0"/>
          </a:schemeClr>
        </a:solidFill>
        <a:ln w="12700" cap="flat" cmpd="sng" algn="ctr">
          <a:solidFill>
            <a:schemeClr val="accent5">
              <a:tint val="40000"/>
              <a:alpha val="90000"/>
              <a:hueOff val="-3695877"/>
              <a:satOff val="-6408"/>
              <a:lumOff val="-6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uk-UA" altLang="uk-UA" sz="1600" b="1" kern="1200" dirty="0">
              <a:effectLst/>
              <a:latin typeface="+mn-lt"/>
              <a:cs typeface="Times New Roman" pitchFamily="18" charset="0"/>
            </a:rPr>
            <a:t>Голова спецради – </a:t>
          </a:r>
          <a:r>
            <a:rPr lang="uk-UA" altLang="uk-UA" sz="1600" b="1" kern="1200" dirty="0" err="1">
              <a:effectLst/>
              <a:latin typeface="+mn-lt"/>
              <a:cs typeface="Times New Roman" pitchFamily="18" charset="0"/>
            </a:rPr>
            <a:t>д.пед.н</a:t>
          </a:r>
          <a:r>
            <a:rPr lang="uk-UA" altLang="uk-UA" sz="1600" b="1" kern="1200" dirty="0">
              <a:effectLst/>
              <a:latin typeface="+mn-lt"/>
              <a:cs typeface="Times New Roman" pitchFamily="18" charset="0"/>
            </a:rPr>
            <a:t>., проф. </a:t>
          </a:r>
          <a:r>
            <a:rPr lang="uk-UA" altLang="uk-UA" sz="1600" b="1" kern="1200" cap="all" baseline="0" dirty="0">
              <a:effectLst/>
              <a:latin typeface="+mn-lt"/>
              <a:cs typeface="Times New Roman" pitchFamily="18" charset="0"/>
            </a:rPr>
            <a:t>СПІВАКОВСЬКИЙ </a:t>
          </a:r>
          <a:r>
            <a:rPr lang="uk-UA" altLang="uk-UA" sz="1600" b="1" kern="1200" cap="all" baseline="0" dirty="0" err="1">
              <a:effectLst/>
              <a:latin typeface="+mn-lt"/>
              <a:cs typeface="Times New Roman" pitchFamily="18" charset="0"/>
            </a:rPr>
            <a:t>о.в</a:t>
          </a:r>
          <a:r>
            <a:rPr lang="uk-UA" altLang="uk-UA" sz="1600" b="1" kern="1200" cap="all" baseline="0" dirty="0">
              <a:effectLst/>
              <a:latin typeface="+mn-lt"/>
              <a:cs typeface="Times New Roman" pitchFamily="18" charset="0"/>
            </a:rPr>
            <a:t>.</a:t>
          </a:r>
          <a:endParaRPr lang="ru-RU" sz="1600" kern="1200" dirty="0">
            <a:latin typeface="+mn-lt"/>
            <a:cs typeface="Times New Roman" pitchFamily="18" charset="0"/>
          </a:endParaRPr>
        </a:p>
      </dsp:txBody>
      <dsp:txXfrm rot="-5400000">
        <a:off x="6854711" y="2737903"/>
        <a:ext cx="3255348" cy="1028654"/>
      </dsp:txXfrm>
    </dsp:sp>
    <dsp:sp modelId="{A101B448-D1FF-4E4B-83B1-231F5FEFC508}">
      <dsp:nvSpPr>
        <dsp:cNvPr id="0" name=""/>
        <dsp:cNvSpPr/>
      </dsp:nvSpPr>
      <dsp:spPr>
        <a:xfrm>
          <a:off x="2419" y="2290252"/>
          <a:ext cx="6852291" cy="1923956"/>
        </a:xfrm>
        <a:prstGeom prst="roundRect">
          <a:avLst/>
        </a:prstGeom>
        <a:solidFill>
          <a:schemeClr val="accent5">
            <a:hueOff val="-3676672"/>
            <a:satOff val="-5114"/>
            <a:lumOff val="-196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uk-UA" altLang="uk-UA" sz="1600" b="1" kern="1200" dirty="0">
              <a:effectLst/>
              <a:latin typeface="+mn-lt"/>
              <a:cs typeface="Times New Roman" pitchFamily="18" charset="0"/>
            </a:rPr>
            <a:t>Спеціалізована вчена рада</a:t>
          </a:r>
        </a:p>
        <a:p>
          <a:pPr marL="0" lvl="0" indent="0" algn="ctr" defTabSz="711200">
            <a:lnSpc>
              <a:spcPct val="90000"/>
            </a:lnSpc>
            <a:spcBef>
              <a:spcPct val="0"/>
            </a:spcBef>
            <a:spcAft>
              <a:spcPct val="35000"/>
            </a:spcAft>
            <a:buNone/>
          </a:pPr>
          <a:r>
            <a:rPr kumimoji="0" lang="uk-UA" sz="1600" b="1" kern="1200" dirty="0">
              <a:effectLst/>
              <a:latin typeface="+mn-lt"/>
              <a:ea typeface="+mn-ea"/>
              <a:cs typeface="Times New Roman" pitchFamily="18" charset="0"/>
            </a:rPr>
            <a:t>К 67.051.02</a:t>
          </a:r>
        </a:p>
        <a:p>
          <a:pPr marL="0" lvl="0" indent="0" algn="ctr" defTabSz="711200">
            <a:lnSpc>
              <a:spcPct val="90000"/>
            </a:lnSpc>
            <a:spcBef>
              <a:spcPct val="0"/>
            </a:spcBef>
            <a:spcAft>
              <a:spcPct val="35000"/>
            </a:spcAft>
            <a:buNone/>
          </a:pPr>
          <a:r>
            <a:rPr lang="uk-UA" altLang="uk-UA" sz="1600" b="1" kern="1200" dirty="0">
              <a:effectLst/>
              <a:latin typeface="+mn-lt"/>
              <a:cs typeface="Times New Roman" pitchFamily="18" charset="0"/>
            </a:rPr>
            <a:t>із захисту дисертацій на здобуття наукового ступеня кандидата педагогічних наук </a:t>
          </a:r>
        </a:p>
        <a:p>
          <a:pPr marL="0" lvl="0" indent="0" algn="ctr" defTabSz="711200">
            <a:lnSpc>
              <a:spcPct val="90000"/>
            </a:lnSpc>
            <a:spcBef>
              <a:spcPct val="0"/>
            </a:spcBef>
            <a:spcAft>
              <a:spcPct val="35000"/>
            </a:spcAft>
            <a:buNone/>
          </a:pPr>
          <a:r>
            <a:rPr lang="uk-UA" altLang="uk-UA" sz="1600" b="1" kern="1200" dirty="0">
              <a:effectLst/>
              <a:latin typeface="+mn-lt"/>
              <a:cs typeface="Times New Roman" pitchFamily="18" charset="0"/>
            </a:rPr>
            <a:t>зі спеціальностей: </a:t>
          </a:r>
        </a:p>
        <a:p>
          <a:pPr marL="0" lvl="0" indent="0" algn="ctr" defTabSz="711200">
            <a:lnSpc>
              <a:spcPct val="90000"/>
            </a:lnSpc>
            <a:spcBef>
              <a:spcPct val="0"/>
            </a:spcBef>
            <a:spcAft>
              <a:spcPct val="35000"/>
            </a:spcAft>
            <a:buNone/>
          </a:pPr>
          <a:r>
            <a:rPr lang="uk-UA" altLang="uk-UA" sz="1600" b="1" kern="1200" dirty="0">
              <a:effectLst/>
              <a:latin typeface="+mn-lt"/>
              <a:cs typeface="Times New Roman" pitchFamily="18" charset="0"/>
            </a:rPr>
            <a:t>13.00.02 - теорія та методика навчання (математика); </a:t>
          </a:r>
          <a:br>
            <a:rPr lang="en-US" altLang="uk-UA" sz="1600" b="1" kern="1200" dirty="0">
              <a:effectLst/>
              <a:latin typeface="+mn-lt"/>
              <a:cs typeface="Times New Roman" pitchFamily="18" charset="0"/>
            </a:rPr>
          </a:br>
          <a:r>
            <a:rPr lang="uk-UA" altLang="uk-UA" sz="1600" b="1" kern="1200" dirty="0">
              <a:effectLst/>
              <a:latin typeface="+mn-lt"/>
              <a:cs typeface="Times New Roman" pitchFamily="18" charset="0"/>
            </a:rPr>
            <a:t>13.00.04 - теорія та методика професійної освіти</a:t>
          </a:r>
          <a:endParaRPr lang="ru-RU" sz="1600" kern="1200" dirty="0">
            <a:latin typeface="+mn-lt"/>
            <a:cs typeface="Times New Roman" pitchFamily="18" charset="0"/>
          </a:endParaRPr>
        </a:p>
      </dsp:txBody>
      <dsp:txXfrm>
        <a:off x="96339" y="2384172"/>
        <a:ext cx="6664451" cy="1736116"/>
      </dsp:txXfrm>
    </dsp:sp>
    <dsp:sp modelId="{6896193A-0D6C-4708-9646-934ADF308CE1}">
      <dsp:nvSpPr>
        <dsp:cNvPr id="0" name=""/>
        <dsp:cNvSpPr/>
      </dsp:nvSpPr>
      <dsp:spPr>
        <a:xfrm rot="5400000">
          <a:off x="7940234" y="3597762"/>
          <a:ext cx="1139950" cy="3310996"/>
        </a:xfrm>
        <a:prstGeom prst="round2SameRect">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uk-UA" altLang="uk-UA" sz="1600" b="1" kern="1200" dirty="0">
              <a:effectLst/>
              <a:latin typeface="+mn-lt"/>
              <a:cs typeface="Times New Roman" pitchFamily="18" charset="0"/>
            </a:rPr>
            <a:t>Голова спецради – </a:t>
          </a:r>
          <a:r>
            <a:rPr lang="uk-UA" altLang="uk-UA" sz="1600" b="1" kern="1200" dirty="0" err="1">
              <a:effectLst/>
              <a:latin typeface="+mn-lt"/>
              <a:cs typeface="Times New Roman" pitchFamily="18" charset="0"/>
            </a:rPr>
            <a:t>д.філол.н</a:t>
          </a:r>
          <a:r>
            <a:rPr lang="uk-UA" altLang="uk-UA" sz="1600" b="1" kern="1200" dirty="0">
              <a:effectLst/>
              <a:latin typeface="+mn-lt"/>
              <a:cs typeface="Times New Roman" pitchFamily="18" charset="0"/>
            </a:rPr>
            <a:t>., </a:t>
          </a:r>
          <a:br>
            <a:rPr lang="uk-UA" altLang="uk-UA" sz="1600" b="1" kern="1200" dirty="0">
              <a:effectLst/>
              <a:latin typeface="+mn-lt"/>
              <a:cs typeface="Times New Roman" pitchFamily="18" charset="0"/>
            </a:rPr>
          </a:br>
          <a:r>
            <a:rPr lang="uk-UA" altLang="uk-UA" sz="1600" b="1" kern="1200" dirty="0">
              <a:effectLst/>
              <a:latin typeface="+mn-lt"/>
              <a:cs typeface="Times New Roman" pitchFamily="18" charset="0"/>
            </a:rPr>
            <a:t>проф. </a:t>
          </a:r>
          <a:r>
            <a:rPr lang="uk-UA" altLang="uk-UA" sz="1600" b="1" kern="1200" cap="all" baseline="0" dirty="0" err="1">
              <a:effectLst/>
              <a:latin typeface="+mn-lt"/>
              <a:cs typeface="Times New Roman" pitchFamily="18" charset="0"/>
            </a:rPr>
            <a:t>Бєлєхова</a:t>
          </a:r>
          <a:r>
            <a:rPr lang="uk-UA" altLang="uk-UA" sz="1600" b="1" kern="1200" cap="all" baseline="0" dirty="0">
              <a:effectLst/>
              <a:latin typeface="+mn-lt"/>
              <a:cs typeface="Times New Roman" pitchFamily="18" charset="0"/>
            </a:rPr>
            <a:t> Л.І.</a:t>
          </a:r>
          <a:endParaRPr lang="ru-RU" sz="1600" kern="1200" dirty="0">
            <a:latin typeface="+mn-lt"/>
            <a:cs typeface="Times New Roman" pitchFamily="18" charset="0"/>
          </a:endParaRPr>
        </a:p>
      </dsp:txBody>
      <dsp:txXfrm rot="-5400000">
        <a:off x="6854711" y="4738933"/>
        <a:ext cx="3255348" cy="1028654"/>
      </dsp:txXfrm>
    </dsp:sp>
    <dsp:sp modelId="{E17EAC35-294D-42D8-8052-C923DDE12C1B}">
      <dsp:nvSpPr>
        <dsp:cNvPr id="0" name=""/>
        <dsp:cNvSpPr/>
      </dsp:nvSpPr>
      <dsp:spPr>
        <a:xfrm>
          <a:off x="2419" y="4363028"/>
          <a:ext cx="6852291" cy="1780465"/>
        </a:xfrm>
        <a:prstGeom prst="roundRect">
          <a:avLst/>
        </a:prstGeom>
        <a:solidFill>
          <a:schemeClr val="accent5">
            <a:hueOff val="-7353344"/>
            <a:satOff val="-10228"/>
            <a:lumOff val="-392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uk-UA" sz="1600" b="1" kern="1200" dirty="0">
              <a:latin typeface="+mn-lt"/>
              <a:cs typeface="Times New Roman" pitchFamily="18" charset="0"/>
            </a:rPr>
            <a:t>Спеціалізована вчена рада</a:t>
          </a:r>
        </a:p>
        <a:p>
          <a:pPr marL="0" lvl="0" indent="0" algn="ctr" defTabSz="711200">
            <a:lnSpc>
              <a:spcPct val="90000"/>
            </a:lnSpc>
            <a:spcBef>
              <a:spcPct val="0"/>
            </a:spcBef>
            <a:spcAft>
              <a:spcPct val="35000"/>
            </a:spcAft>
            <a:buNone/>
          </a:pPr>
          <a:r>
            <a:rPr lang="uk-UA" sz="1600" b="1" kern="1200" dirty="0">
              <a:latin typeface="+mn-lt"/>
              <a:cs typeface="Times New Roman" pitchFamily="18" charset="0"/>
            </a:rPr>
            <a:t> К 67.051.05 </a:t>
          </a:r>
        </a:p>
        <a:p>
          <a:pPr marL="0" lvl="0" indent="0" algn="ctr" defTabSz="711200">
            <a:lnSpc>
              <a:spcPct val="90000"/>
            </a:lnSpc>
            <a:spcBef>
              <a:spcPct val="0"/>
            </a:spcBef>
            <a:spcAft>
              <a:spcPct val="35000"/>
            </a:spcAft>
            <a:buNone/>
          </a:pPr>
          <a:r>
            <a:rPr lang="uk-UA" sz="1600" b="1" kern="1200" dirty="0">
              <a:latin typeface="+mn-lt"/>
              <a:cs typeface="Times New Roman" pitchFamily="18" charset="0"/>
            </a:rPr>
            <a:t>із захисту дисертацій на здобуття наукового ступеня кандидата філологічних наук </a:t>
          </a:r>
        </a:p>
        <a:p>
          <a:pPr marL="0" lvl="0" indent="0" algn="ctr" defTabSz="711200">
            <a:lnSpc>
              <a:spcPct val="90000"/>
            </a:lnSpc>
            <a:spcBef>
              <a:spcPct val="0"/>
            </a:spcBef>
            <a:spcAft>
              <a:spcPct val="35000"/>
            </a:spcAft>
            <a:buNone/>
          </a:pPr>
          <a:r>
            <a:rPr lang="uk-UA" sz="1600" b="1" kern="1200" dirty="0">
              <a:latin typeface="+mn-lt"/>
              <a:cs typeface="Times New Roman" pitchFamily="18" charset="0"/>
            </a:rPr>
            <a:t>зі спеціальності 10.02.04 – германські мови</a:t>
          </a:r>
          <a:endParaRPr lang="ru-RU" sz="1600" kern="1200" dirty="0">
            <a:latin typeface="+mn-lt"/>
            <a:cs typeface="Times New Roman" pitchFamily="18" charset="0"/>
          </a:endParaRPr>
        </a:p>
      </dsp:txBody>
      <dsp:txXfrm>
        <a:off x="89334" y="4449943"/>
        <a:ext cx="6678461" cy="160663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3FC53-95F5-4637-9177-2B35AA5EA931}">
      <dsp:nvSpPr>
        <dsp:cNvPr id="0" name=""/>
        <dsp:cNvSpPr/>
      </dsp:nvSpPr>
      <dsp:spPr>
        <a:xfrm>
          <a:off x="8872" y="1399262"/>
          <a:ext cx="2651902" cy="2038650"/>
        </a:xfrm>
        <a:prstGeom prst="roundRect">
          <a:avLst>
            <a:gd name="adj" fmla="val 10000"/>
          </a:avLst>
        </a:prstGeom>
        <a:solidFill>
          <a:srgbClr val="F2A10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uk-UA" sz="2000" kern="1200" dirty="0"/>
            <a:t>діяло </a:t>
          </a:r>
          <a:r>
            <a:rPr lang="uk-UA" sz="2400" b="1" u="sng" kern="1200" dirty="0"/>
            <a:t>84</a:t>
          </a:r>
          <a:r>
            <a:rPr lang="uk-UA" sz="2000" kern="1200" dirty="0"/>
            <a:t> наукових об’єднань студентів</a:t>
          </a:r>
          <a:endParaRPr lang="ru-RU" sz="2000" kern="1200" dirty="0"/>
        </a:p>
      </dsp:txBody>
      <dsp:txXfrm>
        <a:off x="68582" y="1458972"/>
        <a:ext cx="2532482" cy="1919230"/>
      </dsp:txXfrm>
    </dsp:sp>
    <dsp:sp modelId="{A3E78F05-4A4C-4D04-9B14-A00BBBBF9884}">
      <dsp:nvSpPr>
        <dsp:cNvPr id="0" name=""/>
        <dsp:cNvSpPr/>
      </dsp:nvSpPr>
      <dsp:spPr>
        <a:xfrm>
          <a:off x="2925965" y="2089752"/>
          <a:ext cx="562203" cy="657671"/>
        </a:xfrm>
        <a:prstGeom prst="rightArrow">
          <a:avLst>
            <a:gd name="adj1" fmla="val 60000"/>
            <a:gd name="adj2" fmla="val 50000"/>
          </a:avLst>
        </a:prstGeom>
        <a:solidFill>
          <a:srgbClr val="F2A10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ru-RU" sz="2800" kern="1200"/>
        </a:p>
      </dsp:txBody>
      <dsp:txXfrm>
        <a:off x="2925965" y="2221286"/>
        <a:ext cx="393542" cy="394603"/>
      </dsp:txXfrm>
    </dsp:sp>
    <dsp:sp modelId="{E10D4B3D-0342-4337-B476-E4E8951F97B1}">
      <dsp:nvSpPr>
        <dsp:cNvPr id="0" name=""/>
        <dsp:cNvSpPr/>
      </dsp:nvSpPr>
      <dsp:spPr>
        <a:xfrm>
          <a:off x="3721536" y="1399262"/>
          <a:ext cx="2651902" cy="2038650"/>
        </a:xfrm>
        <a:prstGeom prst="roundRect">
          <a:avLst>
            <a:gd name="adj" fmla="val 10000"/>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uk-UA" sz="2000" kern="1200" dirty="0"/>
            <a:t>у виконанні науково-дослідних робіт кафедр взяли участь </a:t>
          </a:r>
          <a:r>
            <a:rPr lang="uk-UA" sz="2400" b="1" u="sng" kern="1200" dirty="0"/>
            <a:t>1030</a:t>
          </a:r>
          <a:r>
            <a:rPr lang="uk-UA" sz="2000" kern="1200" dirty="0"/>
            <a:t> студентів</a:t>
          </a:r>
          <a:endParaRPr lang="ru-RU" sz="2000" kern="1200" dirty="0"/>
        </a:p>
      </dsp:txBody>
      <dsp:txXfrm>
        <a:off x="3781246" y="1458972"/>
        <a:ext cx="2532482" cy="1919230"/>
      </dsp:txXfrm>
    </dsp:sp>
    <dsp:sp modelId="{3B5635C5-7020-434D-A5FC-F2ED370F6A0B}">
      <dsp:nvSpPr>
        <dsp:cNvPr id="0" name=""/>
        <dsp:cNvSpPr/>
      </dsp:nvSpPr>
      <dsp:spPr>
        <a:xfrm>
          <a:off x="6638629" y="2089752"/>
          <a:ext cx="562203" cy="657671"/>
        </a:xfrm>
        <a:prstGeom prst="rightArrow">
          <a:avLst>
            <a:gd name="adj1" fmla="val 60000"/>
            <a:gd name="adj2" fmla="val 50000"/>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ru-RU" sz="2800" kern="1200"/>
        </a:p>
      </dsp:txBody>
      <dsp:txXfrm>
        <a:off x="6638629" y="2221286"/>
        <a:ext cx="393542" cy="394603"/>
      </dsp:txXfrm>
    </dsp:sp>
    <dsp:sp modelId="{EE9241FA-2F4B-4622-A10B-4D6980E80615}">
      <dsp:nvSpPr>
        <dsp:cNvPr id="0" name=""/>
        <dsp:cNvSpPr/>
      </dsp:nvSpPr>
      <dsp:spPr>
        <a:xfrm>
          <a:off x="7434200" y="1399262"/>
          <a:ext cx="2651902" cy="2038650"/>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uk-UA" sz="2000" kern="1200" dirty="0"/>
            <a:t>у </a:t>
          </a:r>
          <a:r>
            <a:rPr lang="uk-UA" sz="2400" b="1" u="sng" kern="1200" dirty="0"/>
            <a:t>24</a:t>
          </a:r>
          <a:r>
            <a:rPr lang="uk-UA" sz="2000" kern="1200" dirty="0"/>
            <a:t> науково-дослідних лабораторіях здійснювали дослідження </a:t>
          </a:r>
          <a:r>
            <a:rPr lang="uk-UA" sz="2000" b="1" u="sng" kern="1200" dirty="0"/>
            <a:t>344</a:t>
          </a:r>
          <a:r>
            <a:rPr lang="uk-UA" sz="2000" kern="1200" dirty="0"/>
            <a:t> студенти</a:t>
          </a:r>
          <a:endParaRPr lang="ru-RU" sz="2000" kern="1200" dirty="0"/>
        </a:p>
      </dsp:txBody>
      <dsp:txXfrm>
        <a:off x="7493910" y="1458972"/>
        <a:ext cx="2532482" cy="191923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B0D2A-343C-422A-84CE-F07D27416890}">
      <dsp:nvSpPr>
        <dsp:cNvPr id="0" name=""/>
        <dsp:cNvSpPr/>
      </dsp:nvSpPr>
      <dsp:spPr>
        <a:xfrm>
          <a:off x="2456893" y="538739"/>
          <a:ext cx="6307287" cy="2341541"/>
        </a:xfrm>
        <a:prstGeom prst="rect">
          <a:avLst/>
        </a:prstGeom>
        <a:solidFill>
          <a:schemeClr val="accent2">
            <a:alpha val="40000"/>
            <a:tint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7650" tIns="76200" rIns="76200" bIns="76200" numCol="1" spcCol="1270" anchor="ctr" anchorCtr="0">
          <a:noAutofit/>
        </a:bodyPr>
        <a:lstStyle/>
        <a:p>
          <a:pPr marL="0" lvl="0" indent="0" algn="r" defTabSz="889000">
            <a:lnSpc>
              <a:spcPct val="90000"/>
            </a:lnSpc>
            <a:spcBef>
              <a:spcPct val="0"/>
            </a:spcBef>
            <a:spcAft>
              <a:spcPct val="35000"/>
            </a:spcAft>
            <a:buNone/>
          </a:pPr>
          <a:r>
            <a:rPr lang="ru-RU" sz="2000" b="1" kern="1200" dirty="0" err="1"/>
            <a:t>Наукова</a:t>
          </a:r>
          <a:r>
            <a:rPr lang="ru-RU" sz="2000" b="1" kern="1200" dirty="0"/>
            <a:t> </a:t>
          </a:r>
          <a:r>
            <a:rPr lang="ru-RU" sz="2000" b="1" kern="1200" dirty="0" err="1"/>
            <a:t>підготовка</a:t>
          </a:r>
          <a:r>
            <a:rPr lang="ru-RU" sz="2000" b="1" kern="1200" dirty="0"/>
            <a:t> </a:t>
          </a:r>
          <a:r>
            <a:rPr lang="ru-RU" sz="2000" b="1" kern="1200" dirty="0" err="1"/>
            <a:t>фахівців</a:t>
          </a:r>
          <a:r>
            <a:rPr lang="ru-RU" sz="2000" b="1" kern="1200" dirty="0"/>
            <a:t> у </a:t>
          </a:r>
          <a:r>
            <a:rPr lang="ru-RU" sz="2000" b="1" kern="1200" dirty="0" err="1"/>
            <a:t>системі</a:t>
          </a:r>
          <a:r>
            <a:rPr lang="ru-RU" sz="2000" b="1" kern="1200" dirty="0"/>
            <a:t> </a:t>
          </a:r>
          <a:r>
            <a:rPr lang="ru-RU" sz="2000" b="1" kern="1200" dirty="0" err="1"/>
            <a:t>неперервної</a:t>
          </a:r>
          <a:r>
            <a:rPr lang="ru-RU" sz="2000" b="1" kern="1200" dirty="0"/>
            <a:t> </a:t>
          </a:r>
          <a:r>
            <a:rPr lang="ru-RU" sz="2000" b="1" kern="1200" dirty="0" err="1"/>
            <a:t>професійної</a:t>
          </a:r>
          <a:r>
            <a:rPr lang="ru-RU" sz="2000" b="1" kern="1200" dirty="0"/>
            <a:t> </a:t>
          </a:r>
          <a:r>
            <a:rPr lang="ru-RU" sz="2000" b="1" kern="1200" dirty="0" err="1"/>
            <a:t>освіти</a:t>
          </a:r>
          <a:r>
            <a:rPr lang="ru-RU" sz="2000" b="1" kern="1200" dirty="0"/>
            <a:t> </a:t>
          </a:r>
          <a:endParaRPr lang="ru-RU" sz="2000" kern="1200" dirty="0"/>
        </a:p>
        <a:p>
          <a:pPr marL="0" lvl="0" indent="0" algn="r" defTabSz="889000">
            <a:lnSpc>
              <a:spcPct val="90000"/>
            </a:lnSpc>
            <a:spcBef>
              <a:spcPct val="0"/>
            </a:spcBef>
            <a:spcAft>
              <a:spcPct val="35000"/>
            </a:spcAft>
            <a:buNone/>
          </a:pPr>
          <a:r>
            <a:rPr lang="ru-RU" sz="2000" i="1" kern="1200" dirty="0"/>
            <a:t>(</a:t>
          </a:r>
          <a:r>
            <a:rPr lang="ru-RU" sz="2000" i="1" kern="1200" dirty="0" err="1"/>
            <a:t>д.пед.н</a:t>
          </a:r>
          <a:r>
            <a:rPr lang="ru-RU" sz="2000" i="1" kern="1200" dirty="0"/>
            <a:t>., проф. </a:t>
          </a:r>
          <a:r>
            <a:rPr lang="ru-RU" sz="2000" i="1" kern="1200" dirty="0" err="1"/>
            <a:t>Барбіна</a:t>
          </a:r>
          <a:r>
            <a:rPr lang="ru-RU" sz="2000" i="1" kern="1200" dirty="0"/>
            <a:t> </a:t>
          </a:r>
          <a:r>
            <a:rPr lang="ru-RU" sz="2000" i="1" kern="1200" dirty="0" err="1"/>
            <a:t>Єлизавета</a:t>
          </a:r>
          <a:r>
            <a:rPr lang="ru-RU" sz="2000" i="1" kern="1200" dirty="0"/>
            <a:t> </a:t>
          </a:r>
          <a:r>
            <a:rPr lang="ru-RU" sz="2000" i="1" kern="1200" dirty="0" err="1"/>
            <a:t>Сергіївна</a:t>
          </a:r>
          <a:r>
            <a:rPr lang="ru-RU" sz="2000" i="1" kern="1200" dirty="0"/>
            <a:t>)</a:t>
          </a:r>
          <a:r>
            <a:rPr lang="ru-RU" sz="2000" kern="1200" dirty="0"/>
            <a:t> </a:t>
          </a:r>
        </a:p>
      </dsp:txBody>
      <dsp:txXfrm>
        <a:off x="2456893" y="538739"/>
        <a:ext cx="6307287" cy="2341541"/>
      </dsp:txXfrm>
    </dsp:sp>
    <dsp:sp modelId="{07D9D461-8594-4730-B5B6-04B90777DA97}">
      <dsp:nvSpPr>
        <dsp:cNvPr id="0" name=""/>
        <dsp:cNvSpPr/>
      </dsp:nvSpPr>
      <dsp:spPr>
        <a:xfrm>
          <a:off x="1377961" y="766855"/>
          <a:ext cx="2270145" cy="165506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DB78287C-9DE2-4BA4-9F94-AA8D707A2BB7}">
      <dsp:nvSpPr>
        <dsp:cNvPr id="0" name=""/>
        <dsp:cNvSpPr/>
      </dsp:nvSpPr>
      <dsp:spPr>
        <a:xfrm>
          <a:off x="329647" y="3264513"/>
          <a:ext cx="5044013" cy="2025376"/>
        </a:xfrm>
        <a:prstGeom prst="rect">
          <a:avLst/>
        </a:prstGeom>
        <a:solidFill>
          <a:schemeClr val="accent2">
            <a:alpha val="40000"/>
            <a:tint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7650" tIns="76200" rIns="76200" bIns="76200" numCol="1" spcCol="1270" anchor="ctr" anchorCtr="0">
          <a:noAutofit/>
        </a:bodyPr>
        <a:lstStyle/>
        <a:p>
          <a:pPr marL="0" lvl="0" indent="0" algn="r" defTabSz="889000">
            <a:lnSpc>
              <a:spcPct val="90000"/>
            </a:lnSpc>
            <a:spcBef>
              <a:spcPct val="0"/>
            </a:spcBef>
            <a:spcAft>
              <a:spcPct val="35000"/>
            </a:spcAft>
            <a:buNone/>
          </a:pPr>
          <a:r>
            <a:rPr lang="ru-RU" sz="2000" b="1" kern="1200" dirty="0" err="1"/>
            <a:t>Лінгвокогнітивні</a:t>
          </a:r>
          <a:r>
            <a:rPr lang="ru-RU" sz="2000" b="1" kern="1200" dirty="0"/>
            <a:t> та </a:t>
          </a:r>
          <a:r>
            <a:rPr lang="ru-RU" sz="2000" b="1" kern="1200" dirty="0" err="1"/>
            <a:t>комунікативно-прагматичні</a:t>
          </a:r>
          <a:r>
            <a:rPr lang="ru-RU" sz="2000" b="1" kern="1200" dirty="0"/>
            <a:t> </a:t>
          </a:r>
          <a:r>
            <a:rPr lang="ru-RU" sz="2000" b="1" kern="1200" dirty="0" err="1"/>
            <a:t>аспекти</a:t>
          </a:r>
          <a:r>
            <a:rPr lang="ru-RU" sz="2000" b="1" kern="1200" dirty="0"/>
            <a:t> </a:t>
          </a:r>
          <a:br>
            <a:rPr lang="ru-RU" sz="2000" b="1" kern="1200" dirty="0"/>
          </a:br>
          <a:r>
            <a:rPr lang="ru-RU" sz="2000" b="1" kern="1200" dirty="0" err="1"/>
            <a:t>дослідження</a:t>
          </a:r>
          <a:r>
            <a:rPr lang="ru-RU" sz="2000" b="1" kern="1200" dirty="0"/>
            <a:t> тексту </a:t>
          </a:r>
          <a:endParaRPr lang="ru-RU" sz="2000" kern="1200" dirty="0"/>
        </a:p>
        <a:p>
          <a:pPr marL="0" lvl="0" indent="0" algn="r" defTabSz="889000">
            <a:lnSpc>
              <a:spcPct val="90000"/>
            </a:lnSpc>
            <a:spcBef>
              <a:spcPct val="0"/>
            </a:spcBef>
            <a:spcAft>
              <a:spcPct val="35000"/>
            </a:spcAft>
            <a:buNone/>
          </a:pPr>
          <a:r>
            <a:rPr lang="ru-RU" sz="2000" kern="1200" dirty="0"/>
            <a:t>(</a:t>
          </a:r>
          <a:r>
            <a:rPr lang="ru-RU" sz="2000" i="1" kern="1200" dirty="0" err="1"/>
            <a:t>д.філол.н</a:t>
          </a:r>
          <a:r>
            <a:rPr lang="ru-RU" sz="2000" i="1" kern="1200" dirty="0"/>
            <a:t>., </a:t>
          </a:r>
          <a:r>
            <a:rPr lang="ru-RU" sz="2000" kern="1200" dirty="0"/>
            <a:t>проф. </a:t>
          </a:r>
          <a:r>
            <a:rPr lang="ru-RU" sz="2000" i="1" kern="1200" dirty="0" err="1"/>
            <a:t>Бєлєхова</a:t>
          </a:r>
          <a:r>
            <a:rPr lang="ru-RU" sz="2000" i="1" kern="1200" dirty="0"/>
            <a:t> </a:t>
          </a:r>
        </a:p>
        <a:p>
          <a:pPr marL="0" lvl="0" indent="0" algn="r" defTabSz="889000">
            <a:lnSpc>
              <a:spcPct val="90000"/>
            </a:lnSpc>
            <a:spcBef>
              <a:spcPct val="0"/>
            </a:spcBef>
            <a:spcAft>
              <a:spcPct val="35000"/>
            </a:spcAft>
            <a:buNone/>
          </a:pPr>
          <a:r>
            <a:rPr lang="ru-RU" sz="2000" i="1" kern="1200" dirty="0"/>
            <a:t>Лариса </a:t>
          </a:r>
          <a:r>
            <a:rPr lang="ru-RU" sz="2000" i="1" kern="1200" dirty="0" err="1"/>
            <a:t>Іванівна</a:t>
          </a:r>
          <a:r>
            <a:rPr lang="ru-RU" sz="2000" kern="1200" dirty="0"/>
            <a:t>) </a:t>
          </a:r>
        </a:p>
      </dsp:txBody>
      <dsp:txXfrm>
        <a:off x="329647" y="3264513"/>
        <a:ext cx="5044013" cy="2025376"/>
      </dsp:txXfrm>
    </dsp:sp>
    <dsp:sp modelId="{FAF3AF47-175D-43B0-8E49-467559481680}">
      <dsp:nvSpPr>
        <dsp:cNvPr id="0" name=""/>
        <dsp:cNvSpPr/>
      </dsp:nvSpPr>
      <dsp:spPr>
        <a:xfrm>
          <a:off x="4629" y="3079824"/>
          <a:ext cx="1333079" cy="2018205"/>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9FE0627E-D847-45E9-B1FA-7F7C3D3BF858}">
      <dsp:nvSpPr>
        <dsp:cNvPr id="0" name=""/>
        <dsp:cNvSpPr/>
      </dsp:nvSpPr>
      <dsp:spPr>
        <a:xfrm>
          <a:off x="6010516" y="3297628"/>
          <a:ext cx="5044013" cy="2011410"/>
        </a:xfrm>
        <a:prstGeom prst="rect">
          <a:avLst/>
        </a:prstGeom>
        <a:solidFill>
          <a:schemeClr val="accent2">
            <a:alpha val="40000"/>
            <a:tint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7650" tIns="76200" rIns="76200" bIns="76200" numCol="1" spcCol="1270" anchor="ctr" anchorCtr="0">
          <a:noAutofit/>
        </a:bodyPr>
        <a:lstStyle/>
        <a:p>
          <a:pPr marL="0" lvl="0" indent="0" algn="r" defTabSz="889000">
            <a:lnSpc>
              <a:spcPct val="90000"/>
            </a:lnSpc>
            <a:spcBef>
              <a:spcPct val="0"/>
            </a:spcBef>
            <a:spcAft>
              <a:spcPct val="35000"/>
            </a:spcAft>
            <a:buNone/>
          </a:pPr>
          <a:r>
            <a:rPr lang="ru-RU" sz="2000" b="1" kern="1200" dirty="0" err="1"/>
            <a:t>Психологія</a:t>
          </a:r>
          <a:r>
            <a:rPr lang="ru-RU" sz="2000" b="1" kern="1200" dirty="0"/>
            <a:t> </a:t>
          </a:r>
          <a:r>
            <a:rPr lang="ru-RU" sz="2000" b="1" kern="1200" dirty="0" err="1"/>
            <a:t>соціальної</a:t>
          </a:r>
          <a:r>
            <a:rPr lang="ru-RU" sz="2000" b="1" kern="1200" dirty="0"/>
            <a:t> </a:t>
          </a:r>
          <a:r>
            <a:rPr lang="ru-RU" sz="2000" b="1" kern="1200" dirty="0" err="1"/>
            <a:t>мобільності</a:t>
          </a:r>
          <a:r>
            <a:rPr lang="ru-RU" sz="2000" b="1" kern="1200" dirty="0"/>
            <a:t> </a:t>
          </a:r>
          <a:r>
            <a:rPr lang="ru-RU" sz="2000" b="1" kern="1200" dirty="0" err="1"/>
            <a:t>особистості</a:t>
          </a:r>
          <a:endParaRPr lang="ru-RU" sz="2000" kern="1200" dirty="0"/>
        </a:p>
        <a:p>
          <a:pPr marL="0" lvl="0" indent="0" algn="r" defTabSz="889000">
            <a:lnSpc>
              <a:spcPct val="90000"/>
            </a:lnSpc>
            <a:spcBef>
              <a:spcPct val="0"/>
            </a:spcBef>
            <a:spcAft>
              <a:spcPct val="35000"/>
            </a:spcAft>
            <a:buNone/>
          </a:pPr>
          <a:r>
            <a:rPr lang="ru-RU" sz="2000" kern="1200" dirty="0"/>
            <a:t>(</a:t>
          </a:r>
          <a:r>
            <a:rPr lang="ru-RU" sz="2000" i="1" kern="1200" dirty="0" err="1"/>
            <a:t>д.психол.н</a:t>
          </a:r>
          <a:r>
            <a:rPr lang="ru-RU" sz="2000" i="1" kern="1200" dirty="0"/>
            <a:t>., </a:t>
          </a:r>
          <a:r>
            <a:rPr lang="ru-RU" sz="2000" kern="1200" dirty="0"/>
            <a:t>проф. </a:t>
          </a:r>
          <a:r>
            <a:rPr lang="ru-RU" sz="2000" i="1" kern="1200" dirty="0" err="1"/>
            <a:t>Блинова</a:t>
          </a:r>
          <a:r>
            <a:rPr lang="ru-RU" sz="2000" i="1" kern="1200" dirty="0"/>
            <a:t> </a:t>
          </a:r>
          <a:r>
            <a:rPr lang="ru-RU" sz="2000" i="1" kern="1200" dirty="0" err="1"/>
            <a:t>Олена</a:t>
          </a:r>
          <a:r>
            <a:rPr lang="ru-RU" sz="2000" i="1" kern="1200" dirty="0"/>
            <a:t> </a:t>
          </a:r>
          <a:r>
            <a:rPr lang="ru-RU" sz="2000" i="1" kern="1200" dirty="0" err="1"/>
            <a:t>Євгенівна</a:t>
          </a:r>
          <a:r>
            <a:rPr lang="ru-RU" sz="2000" kern="1200" dirty="0"/>
            <a:t>) </a:t>
          </a:r>
        </a:p>
      </dsp:txBody>
      <dsp:txXfrm>
        <a:off x="6010516" y="3297628"/>
        <a:ext cx="5044013" cy="2011410"/>
      </dsp:txXfrm>
    </dsp:sp>
    <dsp:sp modelId="{6B5BFA87-13FE-4FF1-B3E9-2A63CFD8905D}">
      <dsp:nvSpPr>
        <dsp:cNvPr id="0" name=""/>
        <dsp:cNvSpPr/>
      </dsp:nvSpPr>
      <dsp:spPr>
        <a:xfrm>
          <a:off x="5651487" y="3060674"/>
          <a:ext cx="1401102" cy="2108770"/>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tretch>
            <a:fillRect/>
          </a:stretch>
        </a:blip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B0D2A-343C-422A-84CE-F07D27416890}">
      <dsp:nvSpPr>
        <dsp:cNvPr id="0" name=""/>
        <dsp:cNvSpPr/>
      </dsp:nvSpPr>
      <dsp:spPr>
        <a:xfrm>
          <a:off x="2427794" y="657445"/>
          <a:ext cx="6203570" cy="2165693"/>
        </a:xfrm>
        <a:prstGeom prst="rect">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50093" tIns="76200" rIns="76200" bIns="76200" numCol="1" spcCol="1270" anchor="ctr" anchorCtr="0">
          <a:noAutofit/>
        </a:bodyPr>
        <a:lstStyle/>
        <a:p>
          <a:pPr marL="0" lvl="0" indent="0" algn="r" defTabSz="889000">
            <a:lnSpc>
              <a:spcPct val="90000"/>
            </a:lnSpc>
            <a:spcBef>
              <a:spcPct val="0"/>
            </a:spcBef>
            <a:spcAft>
              <a:spcPct val="35000"/>
            </a:spcAft>
            <a:buNone/>
          </a:pPr>
          <a:r>
            <a:rPr lang="ru-RU" sz="2000" b="1" kern="1200" dirty="0" err="1"/>
            <a:t>Філогенія</a:t>
          </a:r>
          <a:r>
            <a:rPr lang="ru-RU" sz="2000" b="1" kern="1200" dirty="0"/>
            <a:t>, </a:t>
          </a:r>
          <a:r>
            <a:rPr lang="ru-RU" sz="2000" b="1" kern="1200" dirty="0" err="1"/>
            <a:t>таксономія</a:t>
          </a:r>
          <a:r>
            <a:rPr lang="ru-RU" sz="2000" b="1" kern="1200" dirty="0"/>
            <a:t>, </a:t>
          </a:r>
          <a:r>
            <a:rPr lang="ru-RU" sz="2000" b="1" kern="1200" dirty="0" err="1"/>
            <a:t>різноманіття</a:t>
          </a:r>
          <a:r>
            <a:rPr lang="ru-RU" sz="2000" b="1" kern="1200" dirty="0"/>
            <a:t> та </a:t>
          </a:r>
          <a:r>
            <a:rPr lang="ru-RU" sz="2000" b="1" kern="1200" dirty="0" err="1"/>
            <a:t>охорона</a:t>
          </a:r>
          <a:r>
            <a:rPr lang="ru-RU" sz="2000" b="1" kern="1200" dirty="0"/>
            <a:t> </a:t>
          </a:r>
          <a:r>
            <a:rPr lang="ru-RU" sz="2000" b="1" kern="1200" dirty="0" err="1"/>
            <a:t>фіто</a:t>
          </a:r>
          <a:r>
            <a:rPr lang="ru-RU" sz="2000" b="1" kern="1200" dirty="0"/>
            <a:t>-, </a:t>
          </a:r>
          <a:r>
            <a:rPr lang="ru-RU" sz="2000" b="1" kern="1200" dirty="0" err="1"/>
            <a:t>бріо</a:t>
          </a:r>
          <a:r>
            <a:rPr lang="ru-RU" sz="2000" b="1" kern="1200" dirty="0"/>
            <a:t>- та </a:t>
          </a:r>
          <a:r>
            <a:rPr lang="ru-RU" sz="2000" b="1" kern="1200" dirty="0" err="1"/>
            <a:t>ліхенобіоти</a:t>
          </a:r>
          <a:r>
            <a:rPr lang="ru-RU" sz="2000" b="1" kern="1200" dirty="0"/>
            <a:t> </a:t>
          </a:r>
          <a:br>
            <a:rPr lang="ru-RU" sz="2000" b="1" kern="1200" dirty="0"/>
          </a:br>
          <a:r>
            <a:rPr lang="ru-RU" sz="2000" b="1" kern="1200" dirty="0" err="1"/>
            <a:t>Північного</a:t>
          </a:r>
          <a:r>
            <a:rPr lang="ru-RU" sz="2000" b="1" kern="1200" dirty="0"/>
            <a:t> </a:t>
          </a:r>
          <a:r>
            <a:rPr lang="ru-RU" sz="2000" b="1" kern="1200" dirty="0" err="1"/>
            <a:t>Причорномор’я</a:t>
          </a:r>
          <a:r>
            <a:rPr lang="ru-RU" sz="2000" b="1" kern="1200" dirty="0"/>
            <a:t> </a:t>
          </a:r>
          <a:endParaRPr lang="ru-RU" sz="2000" kern="1200" dirty="0"/>
        </a:p>
        <a:p>
          <a:pPr marL="0" lvl="0" indent="0" algn="r" defTabSz="889000">
            <a:lnSpc>
              <a:spcPct val="90000"/>
            </a:lnSpc>
            <a:spcBef>
              <a:spcPct val="0"/>
            </a:spcBef>
            <a:spcAft>
              <a:spcPct val="35000"/>
            </a:spcAft>
            <a:buNone/>
          </a:pPr>
          <a:r>
            <a:rPr lang="ru-RU" sz="2000" i="1" kern="1200" dirty="0"/>
            <a:t>(д.б.н., </a:t>
          </a:r>
          <a:r>
            <a:rPr lang="ru-RU" sz="2000" kern="1200" dirty="0"/>
            <a:t>проф. </a:t>
          </a:r>
          <a:r>
            <a:rPr lang="ru-RU" sz="2000" i="1" kern="1200" dirty="0"/>
            <a:t>Бойко Михайло </a:t>
          </a:r>
          <a:r>
            <a:rPr lang="ru-RU" sz="2000" i="1" kern="1200" dirty="0" err="1"/>
            <a:t>Федосійович</a:t>
          </a:r>
          <a:r>
            <a:rPr lang="ru-RU" sz="2000" kern="1200" dirty="0"/>
            <a:t>) </a:t>
          </a:r>
        </a:p>
      </dsp:txBody>
      <dsp:txXfrm>
        <a:off x="2427794" y="657445"/>
        <a:ext cx="6203570" cy="2165693"/>
      </dsp:txXfrm>
    </dsp:sp>
    <dsp:sp modelId="{07D9D461-8594-4730-B5B6-04B90777DA97}">
      <dsp:nvSpPr>
        <dsp:cNvPr id="0" name=""/>
        <dsp:cNvSpPr/>
      </dsp:nvSpPr>
      <dsp:spPr>
        <a:xfrm>
          <a:off x="1874408" y="678255"/>
          <a:ext cx="1451033" cy="1753716"/>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DB78287C-9DE2-4BA4-9F94-AA8D707A2BB7}">
      <dsp:nvSpPr>
        <dsp:cNvPr id="0" name=""/>
        <dsp:cNvSpPr/>
      </dsp:nvSpPr>
      <dsp:spPr>
        <a:xfrm>
          <a:off x="450238" y="3121897"/>
          <a:ext cx="4961070" cy="2004427"/>
        </a:xfrm>
        <a:prstGeom prst="rect">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50093" tIns="76200" rIns="76200" bIns="76200" numCol="1" spcCol="1270" anchor="ctr" anchorCtr="0">
          <a:noAutofit/>
        </a:bodyPr>
        <a:lstStyle/>
        <a:p>
          <a:pPr marL="0" lvl="0" indent="0" algn="r" defTabSz="889000">
            <a:lnSpc>
              <a:spcPct val="90000"/>
            </a:lnSpc>
            <a:spcBef>
              <a:spcPct val="0"/>
            </a:spcBef>
            <a:spcAft>
              <a:spcPct val="35000"/>
            </a:spcAft>
            <a:buNone/>
          </a:pPr>
          <a:r>
            <a:rPr lang="ru-RU" sz="2000" b="1" kern="1200" dirty="0" err="1"/>
            <a:t>Інноваційні</a:t>
          </a:r>
          <a:r>
            <a:rPr lang="ru-RU" sz="2000" b="1" kern="1200" dirty="0"/>
            <a:t> </a:t>
          </a:r>
          <a:r>
            <a:rPr lang="ru-RU" sz="2000" b="1" kern="1200" dirty="0" err="1"/>
            <a:t>технології</a:t>
          </a:r>
          <a:r>
            <a:rPr lang="ru-RU" sz="2000" b="1" kern="1200" dirty="0"/>
            <a:t> </a:t>
          </a:r>
          <a:br>
            <a:rPr lang="ru-RU" sz="2000" b="1" kern="1200" dirty="0"/>
          </a:br>
          <a:r>
            <a:rPr lang="ru-RU" sz="2000" b="1" kern="1200" dirty="0" err="1"/>
            <a:t>викладання</a:t>
          </a:r>
          <a:r>
            <a:rPr lang="ru-RU" sz="2000" b="1" kern="1200" dirty="0"/>
            <a:t> </a:t>
          </a:r>
          <a:r>
            <a:rPr lang="ru-RU" sz="2000" b="1" kern="1200" dirty="0" err="1"/>
            <a:t>іноземних</a:t>
          </a:r>
          <a:r>
            <a:rPr lang="ru-RU" sz="2000" b="1" kern="1200" dirty="0"/>
            <a:t> </a:t>
          </a:r>
          <a:r>
            <a:rPr lang="ru-RU" sz="2000" b="1" kern="1200" dirty="0" err="1"/>
            <a:t>мов</a:t>
          </a:r>
          <a:r>
            <a:rPr lang="ru-RU" sz="2000" b="1" kern="1200" dirty="0"/>
            <a:t> у </a:t>
          </a:r>
          <a:r>
            <a:rPr lang="ru-RU" sz="2000" b="1" kern="1200" dirty="0" err="1"/>
            <a:t>середніх</a:t>
          </a:r>
          <a:r>
            <a:rPr lang="ru-RU" sz="2000" b="1" kern="1200" dirty="0"/>
            <a:t> та </a:t>
          </a:r>
          <a:r>
            <a:rPr lang="ru-RU" sz="2000" b="1" kern="1200" dirty="0" err="1"/>
            <a:t>вищих</a:t>
          </a:r>
          <a:r>
            <a:rPr lang="ru-RU" sz="2000" b="1" kern="1200" dirty="0"/>
            <a:t> </a:t>
          </a:r>
          <a:br>
            <a:rPr lang="ru-RU" sz="2000" b="1" kern="1200" dirty="0"/>
          </a:br>
          <a:r>
            <a:rPr lang="ru-RU" sz="2000" b="1" kern="1200" dirty="0"/>
            <a:t>закладах </a:t>
          </a:r>
          <a:r>
            <a:rPr lang="ru-RU" sz="2000" b="1" kern="1200" dirty="0" err="1"/>
            <a:t>України</a:t>
          </a:r>
          <a:endParaRPr lang="ru-RU" sz="2000" kern="1200" dirty="0"/>
        </a:p>
        <a:p>
          <a:pPr marL="0" lvl="0" indent="0" algn="r" defTabSz="889000">
            <a:lnSpc>
              <a:spcPct val="90000"/>
            </a:lnSpc>
            <a:spcBef>
              <a:spcPct val="0"/>
            </a:spcBef>
            <a:spcAft>
              <a:spcPct val="35000"/>
            </a:spcAft>
            <a:buNone/>
          </a:pPr>
          <a:r>
            <a:rPr lang="ru-RU" sz="2000" i="1" kern="1200" dirty="0"/>
            <a:t>(</a:t>
          </a:r>
          <a:r>
            <a:rPr lang="ru-RU" sz="2000" i="1" kern="1200" dirty="0" err="1"/>
            <a:t>д.пед.н</a:t>
          </a:r>
          <a:r>
            <a:rPr lang="ru-RU" sz="2000" i="1" kern="1200" dirty="0"/>
            <a:t>., проф. </a:t>
          </a:r>
          <a:r>
            <a:rPr lang="ru-RU" sz="2000" i="1" kern="1200" dirty="0" err="1"/>
            <a:t>Заболотська</a:t>
          </a:r>
          <a:r>
            <a:rPr lang="ru-RU" sz="2000" i="1" kern="1200" dirty="0"/>
            <a:t> Ольга </a:t>
          </a:r>
          <a:r>
            <a:rPr lang="ru-RU" sz="2000" i="1" kern="1200" dirty="0" err="1"/>
            <a:t>Олександрівна</a:t>
          </a:r>
          <a:r>
            <a:rPr lang="ru-RU" sz="2000" kern="1200" dirty="0"/>
            <a:t>) </a:t>
          </a:r>
        </a:p>
      </dsp:txBody>
      <dsp:txXfrm>
        <a:off x="450238" y="3121897"/>
        <a:ext cx="4961070" cy="2004427"/>
      </dsp:txXfrm>
    </dsp:sp>
    <dsp:sp modelId="{FAF3AF47-175D-43B0-8E49-467559481680}">
      <dsp:nvSpPr>
        <dsp:cNvPr id="0" name=""/>
        <dsp:cNvSpPr/>
      </dsp:nvSpPr>
      <dsp:spPr>
        <a:xfrm>
          <a:off x="77833" y="3037029"/>
          <a:ext cx="1562454" cy="1876733"/>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9FE0627E-D847-45E9-B1FA-7F7C3D3BF858}">
      <dsp:nvSpPr>
        <dsp:cNvPr id="0" name=""/>
        <dsp:cNvSpPr/>
      </dsp:nvSpPr>
      <dsp:spPr>
        <a:xfrm>
          <a:off x="6093173" y="3101191"/>
          <a:ext cx="4961070" cy="1963839"/>
        </a:xfrm>
        <a:prstGeom prst="rect">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50093" tIns="76200" rIns="76200" bIns="76200" numCol="1" spcCol="1270" anchor="ctr" anchorCtr="0">
          <a:noAutofit/>
        </a:bodyPr>
        <a:lstStyle/>
        <a:p>
          <a:pPr marL="0" lvl="0" indent="0" algn="r" defTabSz="889000">
            <a:lnSpc>
              <a:spcPct val="90000"/>
            </a:lnSpc>
            <a:spcBef>
              <a:spcPct val="0"/>
            </a:spcBef>
            <a:spcAft>
              <a:spcPct val="35000"/>
            </a:spcAft>
            <a:buNone/>
          </a:pPr>
          <a:r>
            <a:rPr lang="ru-RU" sz="2000" b="1" kern="1200" dirty="0" err="1"/>
            <a:t>Інформаційно-комунікаційні</a:t>
          </a:r>
          <a:r>
            <a:rPr lang="ru-RU" sz="2000" b="1" kern="1200" dirty="0"/>
            <a:t> </a:t>
          </a:r>
          <a:r>
            <a:rPr lang="ru-RU" sz="2000" b="1" kern="1200" dirty="0" err="1"/>
            <a:t>технології</a:t>
          </a:r>
          <a:r>
            <a:rPr lang="ru-RU" sz="2000" b="1" kern="1200" dirty="0"/>
            <a:t> в </a:t>
          </a:r>
          <a:r>
            <a:rPr lang="ru-RU" sz="2000" b="1" kern="1200" dirty="0" err="1"/>
            <a:t>освіті</a:t>
          </a:r>
          <a:endParaRPr lang="ru-RU" sz="2000" kern="1200" dirty="0"/>
        </a:p>
        <a:p>
          <a:pPr marL="0" lvl="0" indent="0" algn="r" defTabSz="889000">
            <a:lnSpc>
              <a:spcPct val="90000"/>
            </a:lnSpc>
            <a:spcBef>
              <a:spcPct val="0"/>
            </a:spcBef>
            <a:spcAft>
              <a:spcPct val="35000"/>
            </a:spcAft>
            <a:buNone/>
          </a:pPr>
          <a:r>
            <a:rPr lang="ru-RU" sz="2000" i="1" kern="1200" dirty="0"/>
            <a:t>(</a:t>
          </a:r>
          <a:r>
            <a:rPr lang="ru-RU" sz="2000" i="1" kern="1200" dirty="0" err="1"/>
            <a:t>д.пед.н</a:t>
          </a:r>
          <a:r>
            <a:rPr lang="ru-RU" sz="2000" i="1" kern="1200" dirty="0"/>
            <a:t>., проф. </a:t>
          </a:r>
          <a:r>
            <a:rPr lang="ru-RU" sz="2000" i="1" kern="1200" dirty="0" err="1"/>
            <a:t>Співаковський</a:t>
          </a:r>
          <a:r>
            <a:rPr lang="ru-RU" sz="2000" i="1" kern="1200" dirty="0"/>
            <a:t> </a:t>
          </a:r>
          <a:r>
            <a:rPr lang="ru-RU" sz="2000" i="1" kern="1200" dirty="0" err="1"/>
            <a:t>Олександр</a:t>
          </a:r>
          <a:r>
            <a:rPr lang="ru-RU" sz="2000" i="1" kern="1200" dirty="0"/>
            <a:t> </a:t>
          </a:r>
          <a:r>
            <a:rPr lang="ru-RU" sz="2000" i="1" kern="1200" dirty="0" err="1"/>
            <a:t>Володимирович</a:t>
          </a:r>
          <a:r>
            <a:rPr lang="ru-RU" sz="2000" i="1" kern="1200" dirty="0"/>
            <a:t>) </a:t>
          </a:r>
          <a:endParaRPr lang="ru-RU" sz="2000" kern="1200" dirty="0"/>
        </a:p>
      </dsp:txBody>
      <dsp:txXfrm>
        <a:off x="6093173" y="3101191"/>
        <a:ext cx="4961070" cy="1963839"/>
      </dsp:txXfrm>
    </dsp:sp>
    <dsp:sp modelId="{6B5BFA87-13FE-4FF1-B3E9-2A63CFD8905D}">
      <dsp:nvSpPr>
        <dsp:cNvPr id="0" name=""/>
        <dsp:cNvSpPr/>
      </dsp:nvSpPr>
      <dsp:spPr>
        <a:xfrm>
          <a:off x="5672459" y="3162135"/>
          <a:ext cx="1495007" cy="1672144"/>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tretch>
            <a:fillRect/>
          </a:stretch>
        </a:blip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B0D2A-343C-422A-84CE-F07D27416890}">
      <dsp:nvSpPr>
        <dsp:cNvPr id="0" name=""/>
        <dsp:cNvSpPr/>
      </dsp:nvSpPr>
      <dsp:spPr>
        <a:xfrm>
          <a:off x="2466688" y="256594"/>
          <a:ext cx="6125782" cy="2192684"/>
        </a:xfrm>
        <a:prstGeom prst="rect">
          <a:avLst/>
        </a:prstGeom>
        <a:solidFill>
          <a:schemeClr val="accent2">
            <a:alpha val="40000"/>
            <a:tint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6926" tIns="76200" rIns="76200" bIns="76200" numCol="1" spcCol="1270" anchor="ctr" anchorCtr="0">
          <a:noAutofit/>
        </a:bodyPr>
        <a:lstStyle/>
        <a:p>
          <a:pPr marL="0" lvl="0" indent="0" algn="r" defTabSz="889000">
            <a:lnSpc>
              <a:spcPct val="90000"/>
            </a:lnSpc>
            <a:spcBef>
              <a:spcPct val="0"/>
            </a:spcBef>
            <a:spcAft>
              <a:spcPct val="35000"/>
            </a:spcAft>
            <a:buNone/>
          </a:pPr>
          <a:r>
            <a:rPr lang="ru-RU" sz="2000" b="1" kern="1200" dirty="0" err="1"/>
            <a:t>Комунікативно-діяльнісний</a:t>
          </a:r>
          <a:r>
            <a:rPr lang="ru-RU" sz="2000" b="1" kern="1200" dirty="0"/>
            <a:t> </a:t>
          </a:r>
          <a:r>
            <a:rPr lang="ru-RU" sz="2000" b="1" kern="1200" dirty="0" err="1"/>
            <a:t>підхід</a:t>
          </a:r>
          <a:r>
            <a:rPr lang="ru-RU" sz="2000" b="1" kern="1200" dirty="0"/>
            <a:t> у </a:t>
          </a:r>
          <a:r>
            <a:rPr lang="ru-RU" sz="2000" b="1" kern="1200" dirty="0" err="1"/>
            <a:t>формуванні</a:t>
          </a:r>
          <a:r>
            <a:rPr lang="ru-RU" sz="2000" b="1" kern="1200" dirty="0"/>
            <a:t> </a:t>
          </a:r>
          <a:r>
            <a:rPr lang="ru-RU" sz="2000" b="1" kern="1200" dirty="0" err="1"/>
            <a:t>мовної</a:t>
          </a:r>
          <a:r>
            <a:rPr lang="ru-RU" sz="2000" b="1" kern="1200" dirty="0"/>
            <a:t> </a:t>
          </a:r>
          <a:r>
            <a:rPr lang="ru-RU" sz="2000" b="1" kern="1200" dirty="0" err="1"/>
            <a:t>компетентності</a:t>
          </a:r>
          <a:r>
            <a:rPr lang="ru-RU" sz="2000" b="1" kern="1200" dirty="0"/>
            <a:t> </a:t>
          </a:r>
          <a:r>
            <a:rPr lang="ru-RU" sz="2000" b="1" kern="1200" dirty="0" err="1"/>
            <a:t>учнів</a:t>
          </a:r>
          <a:endParaRPr lang="ru-RU" sz="2000" kern="1200" dirty="0"/>
        </a:p>
        <a:p>
          <a:pPr marL="0" lvl="0" indent="0" algn="r" defTabSz="889000">
            <a:lnSpc>
              <a:spcPct val="90000"/>
            </a:lnSpc>
            <a:spcBef>
              <a:spcPct val="0"/>
            </a:spcBef>
            <a:spcAft>
              <a:spcPct val="35000"/>
            </a:spcAft>
            <a:buNone/>
          </a:pPr>
          <a:r>
            <a:rPr lang="ru-RU" sz="2000" i="1" kern="1200" dirty="0"/>
            <a:t>(</a:t>
          </a:r>
          <a:r>
            <a:rPr lang="ru-RU" sz="2000" i="1" kern="1200" dirty="0" err="1"/>
            <a:t>д.пед.н</a:t>
          </a:r>
          <a:r>
            <a:rPr lang="ru-RU" sz="2000" i="1" kern="1200" dirty="0"/>
            <a:t>., проф. </a:t>
          </a:r>
          <a:r>
            <a:rPr lang="ru-RU" sz="2000" i="1" kern="1200" dirty="0" err="1"/>
            <a:t>Михайловська</a:t>
          </a:r>
          <a:r>
            <a:rPr lang="ru-RU" sz="2000" i="1" kern="1200" dirty="0"/>
            <a:t> </a:t>
          </a:r>
          <a:br>
            <a:rPr lang="ru-RU" sz="2000" i="1" kern="1200" dirty="0"/>
          </a:br>
          <a:r>
            <a:rPr lang="ru-RU" sz="2000" i="1" kern="1200" dirty="0"/>
            <a:t>Галина </a:t>
          </a:r>
          <a:r>
            <a:rPr lang="ru-RU" sz="2000" i="1" kern="1200" dirty="0" err="1"/>
            <a:t>Олександрівна</a:t>
          </a:r>
          <a:r>
            <a:rPr lang="ru-RU" sz="2000" i="1" kern="1200" dirty="0"/>
            <a:t>) </a:t>
          </a:r>
          <a:endParaRPr lang="ru-RU" sz="2000" kern="1200" dirty="0"/>
        </a:p>
      </dsp:txBody>
      <dsp:txXfrm>
        <a:off x="2466688" y="256594"/>
        <a:ext cx="6125782" cy="2192684"/>
      </dsp:txXfrm>
    </dsp:sp>
    <dsp:sp modelId="{07D9D461-8594-4730-B5B6-04B90777DA97}">
      <dsp:nvSpPr>
        <dsp:cNvPr id="0" name=""/>
        <dsp:cNvSpPr/>
      </dsp:nvSpPr>
      <dsp:spPr>
        <a:xfrm>
          <a:off x="1920240" y="304216"/>
          <a:ext cx="1432839" cy="1731726"/>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DB78287C-9DE2-4BA4-9F94-AA8D707A2BB7}">
      <dsp:nvSpPr>
        <dsp:cNvPr id="0" name=""/>
        <dsp:cNvSpPr/>
      </dsp:nvSpPr>
      <dsp:spPr>
        <a:xfrm>
          <a:off x="208700" y="2716153"/>
          <a:ext cx="5181526" cy="2170548"/>
        </a:xfrm>
        <a:prstGeom prst="rect">
          <a:avLst/>
        </a:prstGeom>
        <a:solidFill>
          <a:schemeClr val="accent2">
            <a:alpha val="40000"/>
            <a:tint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6926" tIns="76200" rIns="76200" bIns="76200" numCol="1" spcCol="1270" anchor="ctr" anchorCtr="0">
          <a:noAutofit/>
        </a:bodyPr>
        <a:lstStyle/>
        <a:p>
          <a:pPr marL="0" lvl="0" indent="0" algn="r" defTabSz="889000">
            <a:lnSpc>
              <a:spcPct val="90000"/>
            </a:lnSpc>
            <a:spcBef>
              <a:spcPct val="0"/>
            </a:spcBef>
            <a:spcAft>
              <a:spcPct val="35000"/>
            </a:spcAft>
            <a:buNone/>
          </a:pPr>
          <a:r>
            <a:rPr lang="ru-RU" sz="2000" b="1" kern="1200" dirty="0" err="1"/>
            <a:t>Технології</a:t>
          </a:r>
          <a:r>
            <a:rPr lang="ru-RU" sz="2000" b="1" kern="1200" dirty="0"/>
            <a:t> </a:t>
          </a:r>
          <a:r>
            <a:rPr lang="ru-RU" sz="2000" b="1" kern="1200" dirty="0" err="1"/>
            <a:t>формування</a:t>
          </a:r>
          <a:r>
            <a:rPr lang="ru-RU" sz="2000" b="1" kern="1200" dirty="0"/>
            <a:t> </a:t>
          </a:r>
          <a:r>
            <a:rPr lang="ru-RU" sz="2000" b="1" kern="1200" dirty="0" err="1"/>
            <a:t>комунікативно-професійної</a:t>
          </a:r>
          <a:r>
            <a:rPr lang="ru-RU" sz="2000" b="1" kern="1200" dirty="0"/>
            <a:t> </a:t>
          </a:r>
          <a:r>
            <a:rPr lang="ru-RU" sz="2000" b="1" kern="1200" dirty="0" err="1"/>
            <a:t>компетенції</a:t>
          </a:r>
          <a:r>
            <a:rPr lang="ru-RU" sz="2000" b="1" kern="1200" dirty="0"/>
            <a:t> </a:t>
          </a:r>
          <a:r>
            <a:rPr lang="ru-RU" sz="2000" b="1" kern="1200" dirty="0" err="1"/>
            <a:t>майбутніх</a:t>
          </a:r>
          <a:r>
            <a:rPr lang="ru-RU" sz="2000" b="1" kern="1200" dirty="0"/>
            <a:t> </a:t>
          </a:r>
          <a:r>
            <a:rPr lang="ru-RU" sz="2000" b="1" kern="1200" dirty="0" err="1"/>
            <a:t>фахівців</a:t>
          </a:r>
          <a:r>
            <a:rPr lang="ru-RU" sz="2000" b="1" kern="1200" dirty="0"/>
            <a:t> </a:t>
          </a:r>
          <a:r>
            <a:rPr lang="ru-RU" sz="2000" b="1" kern="1200" dirty="0" err="1"/>
            <a:t>гуманітарної</a:t>
          </a:r>
          <a:r>
            <a:rPr lang="ru-RU" sz="2000" b="1" kern="1200" dirty="0"/>
            <a:t> </a:t>
          </a:r>
          <a:r>
            <a:rPr lang="ru-RU" sz="2000" b="1" kern="1200" dirty="0" err="1"/>
            <a:t>сфери</a:t>
          </a:r>
          <a:r>
            <a:rPr lang="ru-RU" sz="2000" b="1" kern="1200" dirty="0"/>
            <a:t> в </a:t>
          </a:r>
          <a:r>
            <a:rPr lang="ru-RU" sz="2000" b="1" kern="1200" dirty="0" err="1"/>
            <a:t>умовах</a:t>
          </a:r>
          <a:r>
            <a:rPr lang="ru-RU" sz="2000" b="1" kern="1200" dirty="0"/>
            <a:t> </a:t>
          </a:r>
          <a:r>
            <a:rPr lang="ru-RU" sz="2000" b="1" kern="1200" dirty="0" err="1"/>
            <a:t>стандартизованої</a:t>
          </a:r>
          <a:r>
            <a:rPr lang="ru-RU" sz="2000" b="1" kern="1200" dirty="0"/>
            <a:t> </a:t>
          </a:r>
          <a:r>
            <a:rPr lang="ru-RU" sz="2000" b="1" kern="1200" dirty="0" err="1"/>
            <a:t>мови</a:t>
          </a:r>
          <a:r>
            <a:rPr lang="ru-RU" sz="2000" b="1" kern="1200" dirty="0"/>
            <a:t> </a:t>
          </a:r>
          <a:r>
            <a:rPr lang="ru-RU" sz="2000" b="1" kern="1200" dirty="0" err="1"/>
            <a:t>освіти</a:t>
          </a:r>
          <a:endParaRPr lang="ru-RU" sz="2000" kern="1200" dirty="0"/>
        </a:p>
        <a:p>
          <a:pPr marL="0" lvl="0" indent="0" algn="r" defTabSz="889000">
            <a:lnSpc>
              <a:spcPct val="90000"/>
            </a:lnSpc>
            <a:spcBef>
              <a:spcPct val="0"/>
            </a:spcBef>
            <a:spcAft>
              <a:spcPct val="35000"/>
            </a:spcAft>
            <a:buNone/>
          </a:pPr>
          <a:r>
            <a:rPr lang="ru-RU" sz="2000" i="1" kern="1200" dirty="0"/>
            <a:t>(</a:t>
          </a:r>
          <a:r>
            <a:rPr lang="ru-RU" sz="2000" i="1" kern="1200" dirty="0" err="1"/>
            <a:t>д.пед.н</a:t>
          </a:r>
          <a:r>
            <a:rPr lang="ru-RU" sz="2000" i="1" kern="1200" dirty="0"/>
            <a:t>., проф. </a:t>
          </a:r>
          <a:r>
            <a:rPr lang="ru-RU" sz="2000" i="1" kern="1200" dirty="0" err="1"/>
            <a:t>Пентилюк</a:t>
          </a:r>
          <a:r>
            <a:rPr lang="ru-RU" sz="2000" i="1" kern="1200" dirty="0"/>
            <a:t> </a:t>
          </a:r>
          <a:br>
            <a:rPr lang="ru-RU" sz="2000" i="1" kern="1200" dirty="0"/>
          </a:br>
          <a:r>
            <a:rPr lang="ru-RU" sz="2000" i="1" kern="1200" dirty="0" err="1"/>
            <a:t>Марія</a:t>
          </a:r>
          <a:r>
            <a:rPr lang="ru-RU" sz="2000" i="1" kern="1200" dirty="0"/>
            <a:t> </a:t>
          </a:r>
          <a:r>
            <a:rPr lang="ru-RU" sz="2000" i="1" kern="1200" dirty="0" err="1"/>
            <a:t>Іванівна</a:t>
          </a:r>
          <a:r>
            <a:rPr lang="ru-RU" sz="2000" i="1" kern="1200" dirty="0"/>
            <a:t>) </a:t>
          </a:r>
          <a:endParaRPr lang="ru-RU" sz="2000" kern="1200" dirty="0"/>
        </a:p>
      </dsp:txBody>
      <dsp:txXfrm>
        <a:off x="208700" y="2716153"/>
        <a:ext cx="5181526" cy="2170548"/>
      </dsp:txXfrm>
    </dsp:sp>
    <dsp:sp modelId="{FAF3AF47-175D-43B0-8E49-467559481680}">
      <dsp:nvSpPr>
        <dsp:cNvPr id="0" name=""/>
        <dsp:cNvSpPr/>
      </dsp:nvSpPr>
      <dsp:spPr>
        <a:xfrm>
          <a:off x="2010" y="2642148"/>
          <a:ext cx="1359432" cy="1952845"/>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9FE0627E-D847-45E9-B1FA-7F7C3D3BF858}">
      <dsp:nvSpPr>
        <dsp:cNvPr id="0" name=""/>
        <dsp:cNvSpPr/>
      </dsp:nvSpPr>
      <dsp:spPr>
        <a:xfrm>
          <a:off x="6158287" y="2819412"/>
          <a:ext cx="4898862" cy="2084955"/>
        </a:xfrm>
        <a:prstGeom prst="rect">
          <a:avLst/>
        </a:prstGeom>
        <a:solidFill>
          <a:schemeClr val="accent2">
            <a:alpha val="40000"/>
            <a:tint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6926" tIns="76200" rIns="76200" bIns="76200" numCol="1" spcCol="1270" anchor="ctr" anchorCtr="0">
          <a:noAutofit/>
        </a:bodyPr>
        <a:lstStyle/>
        <a:p>
          <a:pPr marL="0" lvl="0" indent="0" algn="r" defTabSz="889000">
            <a:lnSpc>
              <a:spcPct val="90000"/>
            </a:lnSpc>
            <a:spcBef>
              <a:spcPct val="0"/>
            </a:spcBef>
            <a:spcAft>
              <a:spcPct val="35000"/>
            </a:spcAft>
            <a:buNone/>
          </a:pPr>
          <a:r>
            <a:rPr lang="ru-RU" sz="2000" b="1" kern="1200" dirty="0" err="1"/>
            <a:t>Фундаментальні</a:t>
          </a:r>
          <a:r>
            <a:rPr lang="ru-RU" sz="2000" b="1" kern="1200" dirty="0"/>
            <a:t> та </a:t>
          </a:r>
          <a:r>
            <a:rPr lang="ru-RU" sz="2000" b="1" kern="1200" dirty="0" err="1"/>
            <a:t>прикладні</a:t>
          </a:r>
          <a:r>
            <a:rPr lang="ru-RU" sz="2000" b="1" kern="1200" dirty="0"/>
            <a:t> </a:t>
          </a:r>
          <a:r>
            <a:rPr lang="ru-RU" sz="2000" b="1" kern="1200" dirty="0" err="1"/>
            <a:t>проблеми</a:t>
          </a:r>
          <a:r>
            <a:rPr lang="ru-RU" sz="2000" b="1" kern="1200" dirty="0"/>
            <a:t> </a:t>
          </a:r>
          <a:r>
            <a:rPr lang="ru-RU" sz="2000" b="1" kern="1200" dirty="0" err="1"/>
            <a:t>освітньої</a:t>
          </a:r>
          <a:r>
            <a:rPr lang="ru-RU" sz="2000" b="1" kern="1200" dirty="0"/>
            <a:t> </a:t>
          </a:r>
          <a:r>
            <a:rPr lang="ru-RU" sz="2000" b="1" kern="1200" dirty="0" err="1"/>
            <a:t>галузі</a:t>
          </a:r>
          <a:endParaRPr lang="ru-RU" sz="2000" kern="1200" dirty="0"/>
        </a:p>
        <a:p>
          <a:pPr marL="0" lvl="0" indent="0" algn="r" defTabSz="889000">
            <a:lnSpc>
              <a:spcPct val="90000"/>
            </a:lnSpc>
            <a:spcBef>
              <a:spcPct val="0"/>
            </a:spcBef>
            <a:spcAft>
              <a:spcPct val="35000"/>
            </a:spcAft>
            <a:buNone/>
          </a:pPr>
          <a:r>
            <a:rPr lang="ru-RU" sz="2000" i="1" kern="1200" dirty="0"/>
            <a:t>(</a:t>
          </a:r>
          <a:r>
            <a:rPr lang="ru-RU" sz="2000" i="1" kern="1200" dirty="0" err="1"/>
            <a:t>д.пед.н</a:t>
          </a:r>
          <a:r>
            <a:rPr lang="ru-RU" sz="2000" i="1" kern="1200" dirty="0"/>
            <a:t>., проф. Слюсаренко </a:t>
          </a:r>
          <a:r>
            <a:rPr lang="ru-RU" sz="2000" i="1" kern="1200" dirty="0" err="1"/>
            <a:t>Ніна</a:t>
          </a:r>
          <a:r>
            <a:rPr lang="ru-RU" sz="2000" i="1" kern="1200" dirty="0"/>
            <a:t> </a:t>
          </a:r>
          <a:r>
            <a:rPr lang="ru-RU" sz="2000" i="1" kern="1200" dirty="0" err="1"/>
            <a:t>Віталіївна</a:t>
          </a:r>
          <a:r>
            <a:rPr lang="ru-RU" sz="2000" i="1" kern="1200" dirty="0"/>
            <a:t>) </a:t>
          </a:r>
          <a:endParaRPr lang="ru-RU" sz="2000" kern="1200" dirty="0"/>
        </a:p>
      </dsp:txBody>
      <dsp:txXfrm>
        <a:off x="6158287" y="2819412"/>
        <a:ext cx="4898862" cy="2084955"/>
      </dsp:txXfrm>
    </dsp:sp>
    <dsp:sp modelId="{6B5BFA87-13FE-4FF1-B3E9-2A63CFD8905D}">
      <dsp:nvSpPr>
        <dsp:cNvPr id="0" name=""/>
        <dsp:cNvSpPr/>
      </dsp:nvSpPr>
      <dsp:spPr>
        <a:xfrm>
          <a:off x="5628367" y="2624481"/>
          <a:ext cx="1723228" cy="2109104"/>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tretch>
            <a:fillRect/>
          </a:stretch>
        </a:blip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B0D2A-343C-422A-84CE-F07D27416890}">
      <dsp:nvSpPr>
        <dsp:cNvPr id="0" name=""/>
        <dsp:cNvSpPr/>
      </dsp:nvSpPr>
      <dsp:spPr>
        <a:xfrm>
          <a:off x="1413313" y="402433"/>
          <a:ext cx="8232532" cy="2057392"/>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3541" tIns="76200" rIns="76200" bIns="76200" numCol="1" spcCol="1270" anchor="ctr" anchorCtr="0">
          <a:noAutofit/>
        </a:bodyPr>
        <a:lstStyle/>
        <a:p>
          <a:pPr marL="0" lvl="0" indent="0" algn="r" defTabSz="889000">
            <a:lnSpc>
              <a:spcPct val="90000"/>
            </a:lnSpc>
            <a:spcBef>
              <a:spcPct val="0"/>
            </a:spcBef>
            <a:spcAft>
              <a:spcPct val="35000"/>
            </a:spcAft>
            <a:buNone/>
          </a:pPr>
          <a:r>
            <a:rPr lang="ru-RU" sz="2000" b="1" kern="1200" dirty="0" err="1"/>
            <a:t>Теорія</a:t>
          </a:r>
          <a:r>
            <a:rPr lang="ru-RU" sz="2000" b="1" kern="1200" dirty="0"/>
            <a:t> та практика </a:t>
          </a:r>
          <a:r>
            <a:rPr lang="ru-RU" sz="2000" b="1" kern="1200" dirty="0" err="1"/>
            <a:t>кримінального</a:t>
          </a:r>
          <a:r>
            <a:rPr lang="ru-RU" sz="2000" b="1" kern="1200" dirty="0"/>
            <a:t> </a:t>
          </a:r>
          <a:r>
            <a:rPr lang="ru-RU" sz="2000" b="1" kern="1200" dirty="0" err="1"/>
            <a:t>процесу</a:t>
          </a:r>
          <a:r>
            <a:rPr lang="ru-RU" sz="2000" b="1" kern="1200" dirty="0"/>
            <a:t> та </a:t>
          </a:r>
          <a:r>
            <a:rPr lang="ru-RU" sz="2000" b="1" kern="1200" dirty="0" err="1"/>
            <a:t>криміналістики</a:t>
          </a:r>
          <a:endParaRPr lang="ru-RU" sz="2000" kern="1200" dirty="0"/>
        </a:p>
        <a:p>
          <a:pPr marL="0" lvl="0" indent="0" algn="r" defTabSz="889000">
            <a:lnSpc>
              <a:spcPct val="90000"/>
            </a:lnSpc>
            <a:spcBef>
              <a:spcPct val="0"/>
            </a:spcBef>
            <a:spcAft>
              <a:spcPct val="35000"/>
            </a:spcAft>
            <a:buNone/>
          </a:pPr>
          <a:r>
            <a:rPr lang="ru-RU" sz="2000" i="1" kern="1200" dirty="0"/>
            <a:t>(</a:t>
          </a:r>
          <a:r>
            <a:rPr lang="ru-RU" sz="2000" i="1" kern="1200" dirty="0" err="1"/>
            <a:t>д.ю.н</a:t>
          </a:r>
          <a:r>
            <a:rPr lang="ru-RU" sz="2000" i="1" kern="1200" dirty="0"/>
            <a:t>., </a:t>
          </a:r>
          <a:r>
            <a:rPr lang="ru-RU" sz="2000" i="1" kern="1200" dirty="0" err="1"/>
            <a:t>проф.Стратонов</a:t>
          </a:r>
          <a:r>
            <a:rPr lang="ru-RU" sz="2000" i="1" kern="1200" dirty="0"/>
            <a:t> Василь </a:t>
          </a:r>
          <a:r>
            <a:rPr lang="ru-RU" sz="2000" i="1" kern="1200" dirty="0" err="1"/>
            <a:t>Миколайович</a:t>
          </a:r>
          <a:r>
            <a:rPr lang="ru-RU" sz="2000" i="1" kern="1200" dirty="0"/>
            <a:t>) </a:t>
          </a:r>
          <a:endParaRPr lang="ru-RU" sz="2000" kern="1200" dirty="0"/>
        </a:p>
      </dsp:txBody>
      <dsp:txXfrm>
        <a:off x="1413313" y="402433"/>
        <a:ext cx="8232532" cy="2057392"/>
      </dsp:txXfrm>
    </dsp:sp>
    <dsp:sp modelId="{07D9D461-8594-4730-B5B6-04B90777DA97}">
      <dsp:nvSpPr>
        <dsp:cNvPr id="0" name=""/>
        <dsp:cNvSpPr/>
      </dsp:nvSpPr>
      <dsp:spPr>
        <a:xfrm>
          <a:off x="806086" y="45047"/>
          <a:ext cx="1671308" cy="2280675"/>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DB78287C-9DE2-4BA4-9F94-AA8D707A2BB7}">
      <dsp:nvSpPr>
        <dsp:cNvPr id="0" name=""/>
        <dsp:cNvSpPr/>
      </dsp:nvSpPr>
      <dsp:spPr>
        <a:xfrm>
          <a:off x="2114447" y="3058522"/>
          <a:ext cx="6963533" cy="2057392"/>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3541" tIns="76200" rIns="76200" bIns="76200" numCol="1" spcCol="1270" anchor="ctr" anchorCtr="0">
          <a:noAutofit/>
        </a:bodyPr>
        <a:lstStyle/>
        <a:p>
          <a:pPr marL="0" lvl="0" indent="0" algn="r" defTabSz="889000">
            <a:lnSpc>
              <a:spcPct val="90000"/>
            </a:lnSpc>
            <a:spcBef>
              <a:spcPct val="0"/>
            </a:spcBef>
            <a:spcAft>
              <a:spcPct val="35000"/>
            </a:spcAft>
            <a:buNone/>
          </a:pPr>
          <a:r>
            <a:rPr lang="ru-RU" sz="2000" b="1" kern="1200" dirty="0" err="1"/>
            <a:t>Соціалізація</a:t>
          </a:r>
          <a:r>
            <a:rPr lang="ru-RU" sz="2000" b="1" kern="1200" dirty="0"/>
            <a:t> </a:t>
          </a:r>
          <a:r>
            <a:rPr lang="ru-RU" sz="2000" b="1" kern="1200" dirty="0" err="1"/>
            <a:t>дитини</a:t>
          </a:r>
          <a:r>
            <a:rPr lang="ru-RU" sz="2000" b="1" kern="1200" dirty="0"/>
            <a:t> в </a:t>
          </a:r>
          <a:r>
            <a:rPr lang="ru-RU" sz="2000" b="1" kern="1200" dirty="0" err="1"/>
            <a:t>сім’ї</a:t>
          </a:r>
          <a:r>
            <a:rPr lang="ru-RU" sz="2000" b="1" kern="1200" dirty="0"/>
            <a:t>: </a:t>
          </a:r>
          <a:r>
            <a:rPr lang="ru-RU" sz="2000" b="1" kern="1200" dirty="0" err="1"/>
            <a:t>теорія</a:t>
          </a:r>
          <a:r>
            <a:rPr lang="ru-RU" sz="2000" b="1" kern="1200" dirty="0"/>
            <a:t>, </a:t>
          </a:r>
          <a:r>
            <a:rPr lang="ru-RU" sz="2000" b="1" kern="1200" dirty="0" err="1"/>
            <a:t>історія</a:t>
          </a:r>
          <a:r>
            <a:rPr lang="ru-RU" sz="2000" b="1" kern="1200" dirty="0"/>
            <a:t>, практика</a:t>
          </a:r>
          <a:endParaRPr lang="ru-RU" sz="2000" kern="1200" dirty="0"/>
        </a:p>
        <a:p>
          <a:pPr marL="0" lvl="0" indent="0" algn="r" defTabSz="889000">
            <a:lnSpc>
              <a:spcPct val="90000"/>
            </a:lnSpc>
            <a:spcBef>
              <a:spcPct val="0"/>
            </a:spcBef>
            <a:spcAft>
              <a:spcPct val="35000"/>
            </a:spcAft>
            <a:buNone/>
          </a:pPr>
          <a:r>
            <a:rPr lang="ru-RU" sz="2000" i="1" kern="1200" dirty="0"/>
            <a:t>(</a:t>
          </a:r>
          <a:r>
            <a:rPr lang="ru-RU" sz="2000" i="1" kern="1200" dirty="0" err="1"/>
            <a:t>д.пед.н</a:t>
          </a:r>
          <a:r>
            <a:rPr lang="ru-RU" sz="2000" i="1" kern="1200" dirty="0"/>
            <a:t>., проф. </a:t>
          </a:r>
          <a:r>
            <a:rPr lang="ru-RU" sz="2000" i="1" kern="1200" dirty="0" err="1"/>
            <a:t>Федяєва</a:t>
          </a:r>
          <a:r>
            <a:rPr lang="ru-RU" sz="2000" i="1" kern="1200" dirty="0"/>
            <a:t> Валентина </a:t>
          </a:r>
          <a:r>
            <a:rPr lang="ru-RU" sz="2000" i="1" kern="1200" dirty="0" err="1"/>
            <a:t>Леонідівна</a:t>
          </a:r>
          <a:r>
            <a:rPr lang="ru-RU" sz="2000" i="1" kern="1200" dirty="0"/>
            <a:t>) </a:t>
          </a:r>
          <a:endParaRPr lang="ru-RU" sz="2000" kern="1200" dirty="0"/>
        </a:p>
      </dsp:txBody>
      <dsp:txXfrm>
        <a:off x="2114447" y="3058522"/>
        <a:ext cx="6963533" cy="2057392"/>
      </dsp:txXfrm>
    </dsp:sp>
    <dsp:sp modelId="{FAF3AF47-175D-43B0-8E49-467559481680}">
      <dsp:nvSpPr>
        <dsp:cNvPr id="0" name=""/>
        <dsp:cNvSpPr/>
      </dsp:nvSpPr>
      <dsp:spPr>
        <a:xfrm>
          <a:off x="1981179" y="2695282"/>
          <a:ext cx="1537948" cy="2292383"/>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76ABC0-5592-4CA5-A169-40A34F75A302}">
      <dsp:nvSpPr>
        <dsp:cNvPr id="0" name=""/>
        <dsp:cNvSpPr/>
      </dsp:nvSpPr>
      <dsp:spPr>
        <a:xfrm>
          <a:off x="948266" y="0"/>
          <a:ext cx="5418667" cy="5418667"/>
        </a:xfrm>
        <a:prstGeom prst="triangl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BE0530-6B25-4F1D-AE01-C79F7F1D1DA7}">
      <dsp:nvSpPr>
        <dsp:cNvPr id="0" name=""/>
        <dsp:cNvSpPr/>
      </dsp:nvSpPr>
      <dsp:spPr>
        <a:xfrm>
          <a:off x="3657599" y="542395"/>
          <a:ext cx="3522133" cy="963083"/>
        </a:xfrm>
        <a:prstGeom prst="round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uk-UA" sz="2000" kern="1200" dirty="0"/>
            <a:t>реєстрування користувачів</a:t>
          </a:r>
          <a:endParaRPr lang="ru-RU" sz="2000" kern="1200" dirty="0"/>
        </a:p>
      </dsp:txBody>
      <dsp:txXfrm>
        <a:off x="3704613" y="589409"/>
        <a:ext cx="3428105" cy="869055"/>
      </dsp:txXfrm>
    </dsp:sp>
    <dsp:sp modelId="{3742E350-B44F-4BC3-B75E-5D9958A57166}">
      <dsp:nvSpPr>
        <dsp:cNvPr id="0" name=""/>
        <dsp:cNvSpPr/>
      </dsp:nvSpPr>
      <dsp:spPr>
        <a:xfrm>
          <a:off x="3657599" y="1625864"/>
          <a:ext cx="3522133" cy="963083"/>
        </a:xfrm>
        <a:prstGeom prst="roundRect">
          <a:avLst/>
        </a:prstGeom>
        <a:solidFill>
          <a:schemeClr val="lt1">
            <a:alpha val="90000"/>
            <a:hueOff val="0"/>
            <a:satOff val="0"/>
            <a:lumOff val="0"/>
            <a:alphaOff val="0"/>
          </a:schemeClr>
        </a:solidFill>
        <a:ln w="12700" cap="flat" cmpd="sng" algn="ctr">
          <a:solidFill>
            <a:schemeClr val="accent4">
              <a:hueOff val="3465231"/>
              <a:satOff val="-15989"/>
              <a:lumOff val="5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uk-UA" sz="2000" kern="1200" dirty="0"/>
            <a:t>консультування щодо ресурсів та послуг бібліотеки</a:t>
          </a:r>
          <a:endParaRPr lang="ru-RU" sz="2000" kern="1200" dirty="0"/>
        </a:p>
      </dsp:txBody>
      <dsp:txXfrm>
        <a:off x="3704613" y="1672878"/>
        <a:ext cx="3428105" cy="869055"/>
      </dsp:txXfrm>
    </dsp:sp>
    <dsp:sp modelId="{CDEE19D9-F8B2-42A9-B356-F45047098C64}">
      <dsp:nvSpPr>
        <dsp:cNvPr id="0" name=""/>
        <dsp:cNvSpPr/>
      </dsp:nvSpPr>
      <dsp:spPr>
        <a:xfrm>
          <a:off x="3657599" y="2709333"/>
          <a:ext cx="3522133" cy="963083"/>
        </a:xfrm>
        <a:prstGeom prst="roundRect">
          <a:avLst/>
        </a:prstGeom>
        <a:solidFill>
          <a:schemeClr val="lt1">
            <a:alpha val="90000"/>
            <a:hueOff val="0"/>
            <a:satOff val="0"/>
            <a:lumOff val="0"/>
            <a:alphaOff val="0"/>
          </a:schemeClr>
        </a:solidFill>
        <a:ln w="12700" cap="flat" cmpd="sng" algn="ctr">
          <a:solidFill>
            <a:schemeClr val="accent4">
              <a:hueOff val="6930461"/>
              <a:satOff val="-31979"/>
              <a:lumOff val="11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uk-UA" sz="2000" kern="1200" dirty="0"/>
            <a:t>видавання документів</a:t>
          </a:r>
          <a:endParaRPr lang="ru-RU" sz="2000" kern="1200" dirty="0"/>
        </a:p>
      </dsp:txBody>
      <dsp:txXfrm>
        <a:off x="3704613" y="2756347"/>
        <a:ext cx="3428105" cy="869055"/>
      </dsp:txXfrm>
    </dsp:sp>
    <dsp:sp modelId="{2885D2AA-B76A-4C10-9CB7-5FC3B0A4538A}">
      <dsp:nvSpPr>
        <dsp:cNvPr id="0" name=""/>
        <dsp:cNvSpPr/>
      </dsp:nvSpPr>
      <dsp:spPr>
        <a:xfrm>
          <a:off x="3657599" y="3792802"/>
          <a:ext cx="3522133" cy="963083"/>
        </a:xfrm>
        <a:prstGeom prst="roundRect">
          <a:avLst/>
        </a:prstGeom>
        <a:solidFill>
          <a:schemeClr val="lt1">
            <a:alpha val="90000"/>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uk-UA" sz="2000" kern="1200" dirty="0"/>
            <a:t>міжбібліотечний абонемент</a:t>
          </a:r>
          <a:endParaRPr lang="ru-RU" sz="2000" kern="1200" dirty="0"/>
        </a:p>
      </dsp:txBody>
      <dsp:txXfrm>
        <a:off x="3704613" y="3839816"/>
        <a:ext cx="3428105" cy="86905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50B01-E0C4-418D-A2DB-F2A9B8804BE2}">
      <dsp:nvSpPr>
        <dsp:cNvPr id="0" name=""/>
        <dsp:cNvSpPr/>
      </dsp:nvSpPr>
      <dsp:spPr>
        <a:xfrm>
          <a:off x="1759146" y="2182620"/>
          <a:ext cx="1530256" cy="1313545"/>
        </a:xfrm>
        <a:prstGeom prst="hexagon">
          <a:avLst>
            <a:gd name="adj" fmla="val 25000"/>
            <a:gd name="vf" fmla="val 11547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uk-UA" sz="1500" kern="1200" dirty="0"/>
            <a:t>волейбол</a:t>
          </a:r>
          <a:endParaRPr lang="ru-RU" sz="1500" kern="1200" dirty="0"/>
        </a:p>
      </dsp:txBody>
      <dsp:txXfrm>
        <a:off x="1996129" y="2386042"/>
        <a:ext cx="1056290" cy="906701"/>
      </dsp:txXfrm>
    </dsp:sp>
    <dsp:sp modelId="{C8CCCD82-D1E8-4DB6-8599-E2878E1A5B41}">
      <dsp:nvSpPr>
        <dsp:cNvPr id="0" name=""/>
        <dsp:cNvSpPr/>
      </dsp:nvSpPr>
      <dsp:spPr>
        <a:xfrm>
          <a:off x="1795895" y="2770115"/>
          <a:ext cx="178090" cy="153950"/>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469EE3-20A1-414B-951A-4AF99EC7FF4C}">
      <dsp:nvSpPr>
        <dsp:cNvPr id="0" name=""/>
        <dsp:cNvSpPr/>
      </dsp:nvSpPr>
      <dsp:spPr>
        <a:xfrm>
          <a:off x="442787" y="1456570"/>
          <a:ext cx="1530256" cy="1313545"/>
        </a:xfrm>
        <a:prstGeom prst="hexagon">
          <a:avLst>
            <a:gd name="adj" fmla="val 25000"/>
            <a:gd name="vf" fmla="val 115470"/>
          </a:avLst>
        </a:prstGeom>
        <a:solidFill>
          <a:schemeClr val="bg1">
            <a:alpha val="90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1FCB01-6C0A-4676-B862-66D46B406BFE}">
      <dsp:nvSpPr>
        <dsp:cNvPr id="0" name=""/>
        <dsp:cNvSpPr/>
      </dsp:nvSpPr>
      <dsp:spPr>
        <a:xfrm>
          <a:off x="1490598" y="2595803"/>
          <a:ext cx="178090" cy="153950"/>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693046"/>
              <a:satOff val="-3198"/>
              <a:lumOff val="118"/>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D23455-B94C-4B55-9586-10AB8ABDF9B3}">
      <dsp:nvSpPr>
        <dsp:cNvPr id="0" name=""/>
        <dsp:cNvSpPr/>
      </dsp:nvSpPr>
      <dsp:spPr>
        <a:xfrm>
          <a:off x="3075506" y="1452597"/>
          <a:ext cx="1530256" cy="1313545"/>
        </a:xfrm>
        <a:prstGeom prst="hexagon">
          <a:avLst>
            <a:gd name="adj" fmla="val 25000"/>
            <a:gd name="vf" fmla="val 115470"/>
          </a:avLst>
        </a:prstGeom>
        <a:solidFill>
          <a:schemeClr val="accent4">
            <a:hueOff val="1485099"/>
            <a:satOff val="-6853"/>
            <a:lumOff val="252"/>
            <a:alphaOff val="0"/>
          </a:schemeClr>
        </a:solidFill>
        <a:ln w="12700" cap="flat" cmpd="sng" algn="ctr">
          <a:solidFill>
            <a:schemeClr val="accent4">
              <a:hueOff val="1485099"/>
              <a:satOff val="-6853"/>
              <a:lumOff val="2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uk-UA" sz="1500" kern="1200" dirty="0"/>
            <a:t>баскетбол</a:t>
          </a:r>
          <a:endParaRPr lang="ru-RU" sz="1500" kern="1200" dirty="0"/>
        </a:p>
      </dsp:txBody>
      <dsp:txXfrm>
        <a:off x="3312489" y="1656019"/>
        <a:ext cx="1056290" cy="906701"/>
      </dsp:txXfrm>
    </dsp:sp>
    <dsp:sp modelId="{45E492FB-3FA4-47A1-98B6-9112B5452963}">
      <dsp:nvSpPr>
        <dsp:cNvPr id="0" name=""/>
        <dsp:cNvSpPr/>
      </dsp:nvSpPr>
      <dsp:spPr>
        <a:xfrm>
          <a:off x="4128971" y="2588850"/>
          <a:ext cx="178090" cy="153950"/>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1386092"/>
              <a:satOff val="-6396"/>
              <a:lumOff val="235"/>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E2C46A-1F43-4D9C-9E9A-AF7D96C11C66}">
      <dsp:nvSpPr>
        <dsp:cNvPr id="0" name=""/>
        <dsp:cNvSpPr/>
      </dsp:nvSpPr>
      <dsp:spPr>
        <a:xfrm>
          <a:off x="4392808" y="2180137"/>
          <a:ext cx="1530256" cy="1313545"/>
        </a:xfrm>
        <a:prstGeom prst="hexagon">
          <a:avLst>
            <a:gd name="adj" fmla="val 25000"/>
            <a:gd name="vf" fmla="val 115470"/>
          </a:avLst>
        </a:prstGeom>
        <a:solidFill>
          <a:schemeClr val="bg1">
            <a:alpha val="90000"/>
          </a:schemeClr>
        </a:solidFill>
        <a:ln w="12700" cap="flat" cmpd="sng" algn="ctr">
          <a:solidFill>
            <a:schemeClr val="accent4">
              <a:hueOff val="1485099"/>
              <a:satOff val="-6853"/>
              <a:lumOff val="252"/>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29DDB6-A6AC-4516-A660-89E91EE60A8A}">
      <dsp:nvSpPr>
        <dsp:cNvPr id="0" name=""/>
        <dsp:cNvSpPr/>
      </dsp:nvSpPr>
      <dsp:spPr>
        <a:xfrm>
          <a:off x="4429557" y="2764652"/>
          <a:ext cx="178090" cy="153950"/>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2079139"/>
              <a:satOff val="-9594"/>
              <a:lumOff val="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CAB8D1-3713-40BF-8E96-1FEA088472D4}">
      <dsp:nvSpPr>
        <dsp:cNvPr id="0" name=""/>
        <dsp:cNvSpPr/>
      </dsp:nvSpPr>
      <dsp:spPr>
        <a:xfrm>
          <a:off x="1759146" y="730519"/>
          <a:ext cx="1530256" cy="1313545"/>
        </a:xfrm>
        <a:prstGeom prst="hexagon">
          <a:avLst>
            <a:gd name="adj" fmla="val 25000"/>
            <a:gd name="vf" fmla="val 115470"/>
          </a:avLst>
        </a:prstGeom>
        <a:solidFill>
          <a:schemeClr val="accent4">
            <a:hueOff val="2970198"/>
            <a:satOff val="-13705"/>
            <a:lumOff val="504"/>
            <a:alphaOff val="0"/>
          </a:schemeClr>
        </a:solidFill>
        <a:ln w="12700" cap="flat" cmpd="sng" algn="ctr">
          <a:solidFill>
            <a:schemeClr val="accent4">
              <a:hueOff val="2970198"/>
              <a:satOff val="-13705"/>
              <a:lumOff val="5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uk-UA" sz="1500" kern="1200" dirty="0"/>
            <a:t>футбол</a:t>
          </a:r>
          <a:endParaRPr lang="ru-RU" sz="1500" kern="1200" dirty="0"/>
        </a:p>
      </dsp:txBody>
      <dsp:txXfrm>
        <a:off x="1996129" y="933941"/>
        <a:ext cx="1056290" cy="906701"/>
      </dsp:txXfrm>
    </dsp:sp>
    <dsp:sp modelId="{40C23290-6A41-4311-B780-EA7D6FF04895}">
      <dsp:nvSpPr>
        <dsp:cNvPr id="0" name=""/>
        <dsp:cNvSpPr/>
      </dsp:nvSpPr>
      <dsp:spPr>
        <a:xfrm>
          <a:off x="2800362" y="748397"/>
          <a:ext cx="178090" cy="153950"/>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2772185"/>
              <a:satOff val="-12791"/>
              <a:lumOff val="471"/>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3385FE-9567-4851-B6AE-00BBA461D79A}">
      <dsp:nvSpPr>
        <dsp:cNvPr id="0" name=""/>
        <dsp:cNvSpPr/>
      </dsp:nvSpPr>
      <dsp:spPr>
        <a:xfrm>
          <a:off x="3075506" y="0"/>
          <a:ext cx="1530256" cy="1313545"/>
        </a:xfrm>
        <a:prstGeom prst="hexagon">
          <a:avLst>
            <a:gd name="adj" fmla="val 25000"/>
            <a:gd name="vf" fmla="val 115470"/>
          </a:avLst>
        </a:prstGeom>
        <a:solidFill>
          <a:schemeClr val="bg1">
            <a:alpha val="90000"/>
          </a:schemeClr>
        </a:solidFill>
        <a:ln w="12700" cap="flat" cmpd="sng" algn="ctr">
          <a:solidFill>
            <a:schemeClr val="accent4">
              <a:hueOff val="2970198"/>
              <a:satOff val="-13705"/>
              <a:lumOff val="5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86547B-BED7-4A90-9EBA-D38E60D3AF6C}">
      <dsp:nvSpPr>
        <dsp:cNvPr id="0" name=""/>
        <dsp:cNvSpPr/>
      </dsp:nvSpPr>
      <dsp:spPr>
        <a:xfrm>
          <a:off x="3119793" y="582032"/>
          <a:ext cx="178090" cy="153950"/>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3465231"/>
              <a:satOff val="-15989"/>
              <a:lumOff val="588"/>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E6B286-8FD8-45C2-B3B0-6BF3E9422B02}">
      <dsp:nvSpPr>
        <dsp:cNvPr id="0" name=""/>
        <dsp:cNvSpPr/>
      </dsp:nvSpPr>
      <dsp:spPr>
        <a:xfrm>
          <a:off x="4392808" y="727540"/>
          <a:ext cx="1530256" cy="1313545"/>
        </a:xfrm>
        <a:prstGeom prst="hexagon">
          <a:avLst>
            <a:gd name="adj" fmla="val 25000"/>
            <a:gd name="vf" fmla="val 115470"/>
          </a:avLst>
        </a:prstGeom>
        <a:solidFill>
          <a:schemeClr val="accent4">
            <a:hueOff val="4455297"/>
            <a:satOff val="-20558"/>
            <a:lumOff val="756"/>
            <a:alphaOff val="0"/>
          </a:schemeClr>
        </a:solidFill>
        <a:ln w="12700" cap="flat" cmpd="sng" algn="ctr">
          <a:solidFill>
            <a:schemeClr val="accent4">
              <a:hueOff val="4455297"/>
              <a:satOff val="-20558"/>
              <a:lumOff val="75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uk-UA" sz="1500" kern="1200"/>
            <a:t>атлетична гімнастика</a:t>
          </a:r>
          <a:endParaRPr lang="ru-RU" sz="1500" kern="1200" dirty="0"/>
        </a:p>
      </dsp:txBody>
      <dsp:txXfrm>
        <a:off x="4629791" y="930962"/>
        <a:ext cx="1056290" cy="906701"/>
      </dsp:txXfrm>
    </dsp:sp>
    <dsp:sp modelId="{F603551F-B4BB-4970-9161-D97FA2ABBA5B}">
      <dsp:nvSpPr>
        <dsp:cNvPr id="0" name=""/>
        <dsp:cNvSpPr/>
      </dsp:nvSpPr>
      <dsp:spPr>
        <a:xfrm>
          <a:off x="5715764" y="1309572"/>
          <a:ext cx="178090" cy="153950"/>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4158277"/>
              <a:satOff val="-19187"/>
              <a:lumOff val="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DE3EED-B4E7-437A-B4FA-1B13E366DD78}">
      <dsp:nvSpPr>
        <dsp:cNvPr id="0" name=""/>
        <dsp:cNvSpPr/>
      </dsp:nvSpPr>
      <dsp:spPr>
        <a:xfrm>
          <a:off x="5709168" y="1466005"/>
          <a:ext cx="1530256" cy="1313545"/>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4">
              <a:hueOff val="4455297"/>
              <a:satOff val="-20558"/>
              <a:lumOff val="756"/>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320403-9C68-4A13-A33D-BC2244E1FCA7}">
      <dsp:nvSpPr>
        <dsp:cNvPr id="0" name=""/>
        <dsp:cNvSpPr/>
      </dsp:nvSpPr>
      <dsp:spPr>
        <a:xfrm>
          <a:off x="6006927" y="1489843"/>
          <a:ext cx="178090" cy="153950"/>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4851323"/>
              <a:satOff val="-22385"/>
              <a:lumOff val="8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F14089-DFC3-4218-BFE5-C6FB2F879EDC}">
      <dsp:nvSpPr>
        <dsp:cNvPr id="0" name=""/>
        <dsp:cNvSpPr/>
      </dsp:nvSpPr>
      <dsp:spPr>
        <a:xfrm>
          <a:off x="5709168" y="13905"/>
          <a:ext cx="1530256" cy="1313545"/>
        </a:xfrm>
        <a:prstGeom prst="hexagon">
          <a:avLst>
            <a:gd name="adj" fmla="val 25000"/>
            <a:gd name="vf" fmla="val 115470"/>
          </a:avLst>
        </a:prstGeom>
        <a:solidFill>
          <a:schemeClr val="accent4">
            <a:hueOff val="5940396"/>
            <a:satOff val="-27410"/>
            <a:lumOff val="1009"/>
            <a:alphaOff val="0"/>
          </a:schemeClr>
        </a:solidFill>
        <a:ln w="12700" cap="flat" cmpd="sng" algn="ctr">
          <a:solidFill>
            <a:schemeClr val="accent4">
              <a:hueOff val="5940396"/>
              <a:satOff val="-27410"/>
              <a:lumOff val="10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uk-UA" sz="1500" kern="1200"/>
            <a:t>туризм та скелелазіння</a:t>
          </a:r>
          <a:endParaRPr lang="ru-RU" sz="1500" kern="1200" dirty="0"/>
        </a:p>
      </dsp:txBody>
      <dsp:txXfrm>
        <a:off x="5946151" y="217327"/>
        <a:ext cx="1056290" cy="906701"/>
      </dsp:txXfrm>
    </dsp:sp>
    <dsp:sp modelId="{B942EF73-A14E-4965-971D-1A2ED1D9CEB7}">
      <dsp:nvSpPr>
        <dsp:cNvPr id="0" name=""/>
        <dsp:cNvSpPr/>
      </dsp:nvSpPr>
      <dsp:spPr>
        <a:xfrm>
          <a:off x="7032124" y="602889"/>
          <a:ext cx="178090" cy="153950"/>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5544370"/>
              <a:satOff val="-25583"/>
              <a:lumOff val="9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008CB5-4BCC-4F22-B17F-9B8E427EFC6E}">
      <dsp:nvSpPr>
        <dsp:cNvPr id="0" name=""/>
        <dsp:cNvSpPr/>
      </dsp:nvSpPr>
      <dsp:spPr>
        <a:xfrm>
          <a:off x="7025528" y="746908"/>
          <a:ext cx="1530256" cy="1313545"/>
        </a:xfrm>
        <a:prstGeom prst="hexagon">
          <a:avLst>
            <a:gd name="adj" fmla="val 25000"/>
            <a:gd name="vf" fmla="val 115470"/>
          </a:avLst>
        </a:prstGeom>
        <a:solidFill>
          <a:schemeClr val="bg1">
            <a:alpha val="90000"/>
          </a:schemeClr>
        </a:solidFill>
        <a:ln w="12700" cap="flat" cmpd="sng" algn="ctr">
          <a:solidFill>
            <a:schemeClr val="accent4">
              <a:hueOff val="5940396"/>
              <a:satOff val="-27410"/>
              <a:lumOff val="1009"/>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E1A005-9AB3-497D-9449-840857CCAEF1}">
      <dsp:nvSpPr>
        <dsp:cNvPr id="0" name=""/>
        <dsp:cNvSpPr/>
      </dsp:nvSpPr>
      <dsp:spPr>
        <a:xfrm>
          <a:off x="7330825" y="776208"/>
          <a:ext cx="178090" cy="153950"/>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6237415"/>
              <a:satOff val="-28781"/>
              <a:lumOff val="1059"/>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A3C160-B987-4F44-9D82-FD6972C11ED1}">
      <dsp:nvSpPr>
        <dsp:cNvPr id="0" name=""/>
        <dsp:cNvSpPr/>
      </dsp:nvSpPr>
      <dsp:spPr>
        <a:xfrm>
          <a:off x="7025528" y="2197022"/>
          <a:ext cx="1530256" cy="1313545"/>
        </a:xfrm>
        <a:prstGeom prst="hexagon">
          <a:avLst>
            <a:gd name="adj" fmla="val 25000"/>
            <a:gd name="vf" fmla="val 115470"/>
          </a:avLst>
        </a:prstGeom>
        <a:solidFill>
          <a:schemeClr val="accent4">
            <a:hueOff val="7425494"/>
            <a:satOff val="-34263"/>
            <a:lumOff val="1261"/>
            <a:alphaOff val="0"/>
          </a:schemeClr>
        </a:solidFill>
        <a:ln w="12700" cap="flat" cmpd="sng" algn="ctr">
          <a:solidFill>
            <a:schemeClr val="accent4">
              <a:hueOff val="7425494"/>
              <a:satOff val="-34263"/>
              <a:lumOff val="12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uk-UA" sz="1500" kern="1200"/>
            <a:t>легка атлетика</a:t>
          </a:r>
          <a:endParaRPr lang="ru-RU" sz="1500" kern="1200" dirty="0"/>
        </a:p>
      </dsp:txBody>
      <dsp:txXfrm>
        <a:off x="7262511" y="2400444"/>
        <a:ext cx="1056290" cy="906701"/>
      </dsp:txXfrm>
    </dsp:sp>
    <dsp:sp modelId="{B08FDA2C-7478-4ED7-8443-E5CEF23560DA}">
      <dsp:nvSpPr>
        <dsp:cNvPr id="0" name=""/>
        <dsp:cNvSpPr/>
      </dsp:nvSpPr>
      <dsp:spPr>
        <a:xfrm>
          <a:off x="7328941" y="3347677"/>
          <a:ext cx="178090" cy="153950"/>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6930461"/>
              <a:satOff val="-31979"/>
              <a:lumOff val="1177"/>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1B96C2-71DF-42BC-81C7-B530E603EEB8}">
      <dsp:nvSpPr>
        <dsp:cNvPr id="0" name=""/>
        <dsp:cNvSpPr/>
      </dsp:nvSpPr>
      <dsp:spPr>
        <a:xfrm>
          <a:off x="5709168" y="2916119"/>
          <a:ext cx="1530256" cy="1313545"/>
        </a:xfrm>
        <a:prstGeom prst="hexagon">
          <a:avLst>
            <a:gd name="adj" fmla="val 25000"/>
            <a:gd name="vf" fmla="val 115470"/>
          </a:avLst>
        </a:prstGeom>
        <a:solidFill>
          <a:schemeClr val="bg1">
            <a:alpha val="90000"/>
          </a:schemeClr>
        </a:solidFill>
        <a:ln w="12700" cap="flat" cmpd="sng" algn="ctr">
          <a:solidFill>
            <a:schemeClr val="accent4">
              <a:hueOff val="7425494"/>
              <a:satOff val="-34263"/>
              <a:lumOff val="12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9F913C-DB9E-4390-993A-63230B941464}">
      <dsp:nvSpPr>
        <dsp:cNvPr id="0" name=""/>
        <dsp:cNvSpPr/>
      </dsp:nvSpPr>
      <dsp:spPr>
        <a:xfrm>
          <a:off x="7045316" y="3492689"/>
          <a:ext cx="178090" cy="153950"/>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7623508"/>
              <a:satOff val="-35177"/>
              <a:lumOff val="1294"/>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7F54A1-A8D8-4C0C-B9A2-50927C524AEB}">
      <dsp:nvSpPr>
        <dsp:cNvPr id="0" name=""/>
        <dsp:cNvSpPr/>
      </dsp:nvSpPr>
      <dsp:spPr>
        <a:xfrm>
          <a:off x="3074564" y="2908173"/>
          <a:ext cx="1530256" cy="1313545"/>
        </a:xfrm>
        <a:prstGeom prst="hexagon">
          <a:avLst>
            <a:gd name="adj" fmla="val 25000"/>
            <a:gd name="vf" fmla="val 115470"/>
          </a:avLst>
        </a:prstGeom>
        <a:solidFill>
          <a:schemeClr val="accent4">
            <a:hueOff val="8910593"/>
            <a:satOff val="-41115"/>
            <a:lumOff val="1513"/>
            <a:alphaOff val="0"/>
          </a:schemeClr>
        </a:solidFill>
        <a:ln w="12700" cap="flat" cmpd="sng" algn="ctr">
          <a:solidFill>
            <a:schemeClr val="accent4">
              <a:hueOff val="8910593"/>
              <a:satOff val="-41115"/>
              <a:lumOff val="151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uk-UA" sz="1500" kern="1200" dirty="0"/>
            <a:t>Шахи</a:t>
          </a:r>
          <a:endParaRPr lang="ru-RU" sz="1500" kern="1200" dirty="0"/>
        </a:p>
      </dsp:txBody>
      <dsp:txXfrm>
        <a:off x="3311547" y="3111595"/>
        <a:ext cx="1056290" cy="906701"/>
      </dsp:txXfrm>
    </dsp:sp>
    <dsp:sp modelId="{D7E2359A-98ED-4FFD-8FDC-B3833F006030}">
      <dsp:nvSpPr>
        <dsp:cNvPr id="0" name=""/>
        <dsp:cNvSpPr/>
      </dsp:nvSpPr>
      <dsp:spPr>
        <a:xfrm>
          <a:off x="3118851" y="3490206"/>
          <a:ext cx="178090" cy="153950"/>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8316554"/>
              <a:satOff val="-38374"/>
              <a:lumOff val="1412"/>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529B57-159B-42A2-858D-79149BAF2BDA}">
      <dsp:nvSpPr>
        <dsp:cNvPr id="0" name=""/>
        <dsp:cNvSpPr/>
      </dsp:nvSpPr>
      <dsp:spPr>
        <a:xfrm>
          <a:off x="1758204" y="3638197"/>
          <a:ext cx="1530256" cy="1313545"/>
        </a:xfrm>
        <a:prstGeom prst="hexagon">
          <a:avLst>
            <a:gd name="adj" fmla="val 25000"/>
            <a:gd name="vf" fmla="val 115470"/>
          </a:avLst>
        </a:prstGeom>
        <a:solidFill>
          <a:schemeClr val="bg1">
            <a:alpha val="90000"/>
          </a:schemeClr>
        </a:solidFill>
        <a:ln w="12700" cap="flat" cmpd="sng" algn="ctr">
          <a:solidFill>
            <a:schemeClr val="accent4">
              <a:hueOff val="8910593"/>
              <a:satOff val="-41115"/>
              <a:lumOff val="1513"/>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B0D960-7D22-42E5-B68D-E93E52178DB5}">
      <dsp:nvSpPr>
        <dsp:cNvPr id="0" name=""/>
        <dsp:cNvSpPr/>
      </dsp:nvSpPr>
      <dsp:spPr>
        <a:xfrm>
          <a:off x="2799419" y="3656571"/>
          <a:ext cx="178090" cy="153950"/>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9009600"/>
              <a:satOff val="-41572"/>
              <a:lumOff val="153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4334CE-C427-4A21-BBDE-A45F425C3A4C}">
      <dsp:nvSpPr>
        <dsp:cNvPr id="0" name=""/>
        <dsp:cNvSpPr/>
      </dsp:nvSpPr>
      <dsp:spPr>
        <a:xfrm>
          <a:off x="8335292" y="2933004"/>
          <a:ext cx="1530256" cy="1313545"/>
        </a:xfrm>
        <a:prstGeom prst="hexagon">
          <a:avLst>
            <a:gd name="adj" fmla="val 25000"/>
            <a:gd name="vf" fmla="val 115470"/>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uk-UA" sz="1500" kern="1200"/>
            <a:t>бадмінтон</a:t>
          </a:r>
          <a:endParaRPr lang="ru-RU" sz="1500" kern="1200" dirty="0"/>
        </a:p>
      </dsp:txBody>
      <dsp:txXfrm>
        <a:off x="8572275" y="3136426"/>
        <a:ext cx="1056290" cy="906701"/>
      </dsp:txXfrm>
    </dsp:sp>
    <dsp:sp modelId="{C142020F-1D38-4454-824B-C680E720E9EA}">
      <dsp:nvSpPr>
        <dsp:cNvPr id="0" name=""/>
        <dsp:cNvSpPr/>
      </dsp:nvSpPr>
      <dsp:spPr>
        <a:xfrm>
          <a:off x="8638705" y="4083660"/>
          <a:ext cx="178090" cy="153950"/>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9702646"/>
              <a:satOff val="-44770"/>
              <a:lumOff val="1647"/>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A72C41-393F-498C-AFA4-E8EF0E365592}">
      <dsp:nvSpPr>
        <dsp:cNvPr id="0" name=""/>
        <dsp:cNvSpPr/>
      </dsp:nvSpPr>
      <dsp:spPr>
        <a:xfrm>
          <a:off x="7018932" y="3652598"/>
          <a:ext cx="1530256" cy="1313545"/>
        </a:xfrm>
        <a:prstGeom prst="hexagon">
          <a:avLst>
            <a:gd name="adj" fmla="val 25000"/>
            <a:gd name="vf" fmla="val 115470"/>
          </a:avLst>
        </a:prstGeom>
        <a:solidFill>
          <a:schemeClr val="bg1">
            <a:alpha val="9000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2F546B-596D-4E41-8100-38934E4CC419}">
      <dsp:nvSpPr>
        <dsp:cNvPr id="0" name=""/>
        <dsp:cNvSpPr/>
      </dsp:nvSpPr>
      <dsp:spPr>
        <a:xfrm>
          <a:off x="8355080" y="4229168"/>
          <a:ext cx="178090" cy="153950"/>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725C0-624C-443B-8C35-C335E0960802}">
      <dsp:nvSpPr>
        <dsp:cNvPr id="0" name=""/>
        <dsp:cNvSpPr/>
      </dsp:nvSpPr>
      <dsp:spPr>
        <a:xfrm>
          <a:off x="1680" y="567296"/>
          <a:ext cx="2387980" cy="42384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uk-UA" sz="2000" kern="1200" dirty="0"/>
            <a:t>Завдання:</a:t>
          </a:r>
          <a:endParaRPr lang="ru-RU" sz="2000" kern="1200" dirty="0"/>
        </a:p>
      </dsp:txBody>
      <dsp:txXfrm>
        <a:off x="14094" y="579710"/>
        <a:ext cx="2363152" cy="399014"/>
      </dsp:txXfrm>
    </dsp:sp>
    <dsp:sp modelId="{A48C73EA-EC49-44A4-A7E1-EFACEF68F5C2}">
      <dsp:nvSpPr>
        <dsp:cNvPr id="0" name=""/>
        <dsp:cNvSpPr/>
      </dsp:nvSpPr>
      <dsp:spPr>
        <a:xfrm>
          <a:off x="240478" y="991139"/>
          <a:ext cx="238798" cy="583950"/>
        </a:xfrm>
        <a:custGeom>
          <a:avLst/>
          <a:gdLst/>
          <a:ahLst/>
          <a:cxnLst/>
          <a:rect l="0" t="0" r="0" b="0"/>
          <a:pathLst>
            <a:path>
              <a:moveTo>
                <a:pt x="0" y="0"/>
              </a:moveTo>
              <a:lnTo>
                <a:pt x="0" y="583950"/>
              </a:lnTo>
              <a:lnTo>
                <a:pt x="238798" y="58395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AE6072-E913-4B67-BE81-F17C9D3B2385}">
      <dsp:nvSpPr>
        <dsp:cNvPr id="0" name=""/>
        <dsp:cNvSpPr/>
      </dsp:nvSpPr>
      <dsp:spPr>
        <a:xfrm>
          <a:off x="479276" y="1289636"/>
          <a:ext cx="4587004" cy="570906"/>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uk-UA" sz="1400" kern="1200" dirty="0"/>
            <a:t>поліпшення рівня поінформованості студентів стосовно розвитку </a:t>
          </a:r>
          <a:r>
            <a:rPr lang="uk-UA" sz="1400" kern="1200" dirty="0" err="1"/>
            <a:t>волонтерства</a:t>
          </a:r>
          <a:r>
            <a:rPr lang="uk-UA" sz="1400" kern="1200" dirty="0"/>
            <a:t> в Україні та за кордоном</a:t>
          </a:r>
          <a:endParaRPr lang="ru-RU" sz="1400" kern="1200" dirty="0"/>
        </a:p>
      </dsp:txBody>
      <dsp:txXfrm>
        <a:off x="495997" y="1306357"/>
        <a:ext cx="4553562" cy="537464"/>
      </dsp:txXfrm>
    </dsp:sp>
    <dsp:sp modelId="{4A369E7C-6FEB-44BC-B693-FB3102FED9D1}">
      <dsp:nvSpPr>
        <dsp:cNvPr id="0" name=""/>
        <dsp:cNvSpPr/>
      </dsp:nvSpPr>
      <dsp:spPr>
        <a:xfrm>
          <a:off x="240478" y="991139"/>
          <a:ext cx="238798" cy="1453354"/>
        </a:xfrm>
        <a:custGeom>
          <a:avLst/>
          <a:gdLst/>
          <a:ahLst/>
          <a:cxnLst/>
          <a:rect l="0" t="0" r="0" b="0"/>
          <a:pathLst>
            <a:path>
              <a:moveTo>
                <a:pt x="0" y="0"/>
              </a:moveTo>
              <a:lnTo>
                <a:pt x="0" y="1453354"/>
              </a:lnTo>
              <a:lnTo>
                <a:pt x="238798" y="145335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55D0B9-2A6B-4501-B53B-1E47D3315225}">
      <dsp:nvSpPr>
        <dsp:cNvPr id="0" name=""/>
        <dsp:cNvSpPr/>
      </dsp:nvSpPr>
      <dsp:spPr>
        <a:xfrm>
          <a:off x="479276" y="2159040"/>
          <a:ext cx="4587004" cy="570906"/>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2451115"/>
              <a:satOff val="-3409"/>
              <a:lumOff val="-130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uk-UA" sz="1400" kern="1200" dirty="0"/>
            <a:t>підвищення рівня мотивації студентів до здійснення доброчинної діяльності стосовно тих, хто її потребує</a:t>
          </a:r>
          <a:endParaRPr lang="ru-RU" sz="1400" kern="1200" dirty="0"/>
        </a:p>
      </dsp:txBody>
      <dsp:txXfrm>
        <a:off x="495997" y="2175761"/>
        <a:ext cx="4553562" cy="537464"/>
      </dsp:txXfrm>
    </dsp:sp>
    <dsp:sp modelId="{08FEEA55-82E9-4458-B50C-84924E4D6F36}">
      <dsp:nvSpPr>
        <dsp:cNvPr id="0" name=""/>
        <dsp:cNvSpPr/>
      </dsp:nvSpPr>
      <dsp:spPr>
        <a:xfrm>
          <a:off x="240478" y="991139"/>
          <a:ext cx="238798" cy="2322758"/>
        </a:xfrm>
        <a:custGeom>
          <a:avLst/>
          <a:gdLst/>
          <a:ahLst/>
          <a:cxnLst/>
          <a:rect l="0" t="0" r="0" b="0"/>
          <a:pathLst>
            <a:path>
              <a:moveTo>
                <a:pt x="0" y="0"/>
              </a:moveTo>
              <a:lnTo>
                <a:pt x="0" y="2322758"/>
              </a:lnTo>
              <a:lnTo>
                <a:pt x="238798" y="232275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D087AD-F575-4774-8560-D40E1640453A}">
      <dsp:nvSpPr>
        <dsp:cNvPr id="0" name=""/>
        <dsp:cNvSpPr/>
      </dsp:nvSpPr>
      <dsp:spPr>
        <a:xfrm>
          <a:off x="479276" y="3028444"/>
          <a:ext cx="4587004" cy="570906"/>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4902230"/>
              <a:satOff val="-6819"/>
              <a:lumOff val="-2615"/>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uk-UA" sz="1400" kern="1200" dirty="0"/>
            <a:t>підвищення рівня професійної компетентності волонтерів</a:t>
          </a:r>
        </a:p>
      </dsp:txBody>
      <dsp:txXfrm>
        <a:off x="495997" y="3045165"/>
        <a:ext cx="4553562" cy="537464"/>
      </dsp:txXfrm>
    </dsp:sp>
    <dsp:sp modelId="{01CCB557-558A-4712-87C2-AD34DE94BA3B}">
      <dsp:nvSpPr>
        <dsp:cNvPr id="0" name=""/>
        <dsp:cNvSpPr/>
      </dsp:nvSpPr>
      <dsp:spPr>
        <a:xfrm>
          <a:off x="240478" y="991139"/>
          <a:ext cx="238798" cy="3192162"/>
        </a:xfrm>
        <a:custGeom>
          <a:avLst/>
          <a:gdLst/>
          <a:ahLst/>
          <a:cxnLst/>
          <a:rect l="0" t="0" r="0" b="0"/>
          <a:pathLst>
            <a:path>
              <a:moveTo>
                <a:pt x="0" y="0"/>
              </a:moveTo>
              <a:lnTo>
                <a:pt x="0" y="3192162"/>
              </a:lnTo>
              <a:lnTo>
                <a:pt x="238798" y="319216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0D4F02-6E94-45A1-9C40-2146F881F704}">
      <dsp:nvSpPr>
        <dsp:cNvPr id="0" name=""/>
        <dsp:cNvSpPr/>
      </dsp:nvSpPr>
      <dsp:spPr>
        <a:xfrm>
          <a:off x="479276" y="3897848"/>
          <a:ext cx="4587004" cy="570906"/>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7353344"/>
              <a:satOff val="-10228"/>
              <a:lumOff val="-39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uk-UA" sz="1400" kern="1200" dirty="0"/>
            <a:t>налагодження соціальних партнерських </a:t>
          </a:r>
          <a:r>
            <a:rPr lang="uk-UA" sz="1400" kern="1200" dirty="0" err="1"/>
            <a:t>зв'язків</a:t>
          </a:r>
          <a:r>
            <a:rPr lang="uk-UA" sz="1400" kern="1200" dirty="0"/>
            <a:t> з державними та громадськими організаціями регіону</a:t>
          </a:r>
        </a:p>
      </dsp:txBody>
      <dsp:txXfrm>
        <a:off x="495997" y="3914569"/>
        <a:ext cx="4553562" cy="53746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725C0-624C-443B-8C35-C335E0960802}">
      <dsp:nvSpPr>
        <dsp:cNvPr id="0" name=""/>
        <dsp:cNvSpPr/>
      </dsp:nvSpPr>
      <dsp:spPr>
        <a:xfrm>
          <a:off x="2612" y="520805"/>
          <a:ext cx="2576584" cy="482916"/>
        </a:xfrm>
        <a:prstGeom prst="roundRect">
          <a:avLst>
            <a:gd name="adj" fmla="val 10000"/>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uk-UA" sz="1400" kern="1200" dirty="0"/>
            <a:t>Завдання:</a:t>
          </a:r>
          <a:endParaRPr lang="ru-RU" sz="1400" kern="1200" dirty="0"/>
        </a:p>
      </dsp:txBody>
      <dsp:txXfrm>
        <a:off x="16756" y="534949"/>
        <a:ext cx="2548296" cy="454628"/>
      </dsp:txXfrm>
    </dsp:sp>
    <dsp:sp modelId="{A48C73EA-EC49-44A4-A7E1-EFACEF68F5C2}">
      <dsp:nvSpPr>
        <dsp:cNvPr id="0" name=""/>
        <dsp:cNvSpPr/>
      </dsp:nvSpPr>
      <dsp:spPr>
        <a:xfrm>
          <a:off x="260271" y="1003721"/>
          <a:ext cx="257658" cy="599977"/>
        </a:xfrm>
        <a:custGeom>
          <a:avLst/>
          <a:gdLst/>
          <a:ahLst/>
          <a:cxnLst/>
          <a:rect l="0" t="0" r="0" b="0"/>
          <a:pathLst>
            <a:path>
              <a:moveTo>
                <a:pt x="0" y="0"/>
              </a:moveTo>
              <a:lnTo>
                <a:pt x="0" y="599977"/>
              </a:lnTo>
              <a:lnTo>
                <a:pt x="257658" y="59997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AE6072-E913-4B67-BE81-F17C9D3B2385}">
      <dsp:nvSpPr>
        <dsp:cNvPr id="0" name=""/>
        <dsp:cNvSpPr/>
      </dsp:nvSpPr>
      <dsp:spPr>
        <a:xfrm>
          <a:off x="517929" y="1325794"/>
          <a:ext cx="4919504" cy="55580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uk-UA" sz="1400" kern="1200" dirty="0"/>
            <a:t>сприяння членам центру в їх становленні як національно свідомих, духовно і фізично розвинутих громадян</a:t>
          </a:r>
          <a:endParaRPr lang="ru-RU" sz="1400" kern="1200" dirty="0"/>
        </a:p>
      </dsp:txBody>
      <dsp:txXfrm>
        <a:off x="534208" y="1342073"/>
        <a:ext cx="4886946" cy="523249"/>
      </dsp:txXfrm>
    </dsp:sp>
    <dsp:sp modelId="{4A369E7C-6FEB-44BC-B693-FB3102FED9D1}">
      <dsp:nvSpPr>
        <dsp:cNvPr id="0" name=""/>
        <dsp:cNvSpPr/>
      </dsp:nvSpPr>
      <dsp:spPr>
        <a:xfrm>
          <a:off x="260271" y="1003721"/>
          <a:ext cx="257658" cy="1477858"/>
        </a:xfrm>
        <a:custGeom>
          <a:avLst/>
          <a:gdLst/>
          <a:ahLst/>
          <a:cxnLst/>
          <a:rect l="0" t="0" r="0" b="0"/>
          <a:pathLst>
            <a:path>
              <a:moveTo>
                <a:pt x="0" y="0"/>
              </a:moveTo>
              <a:lnTo>
                <a:pt x="0" y="1477858"/>
              </a:lnTo>
              <a:lnTo>
                <a:pt x="257658" y="147785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55D0B9-2A6B-4501-B53B-1E47D3315225}">
      <dsp:nvSpPr>
        <dsp:cNvPr id="0" name=""/>
        <dsp:cNvSpPr/>
      </dsp:nvSpPr>
      <dsp:spPr>
        <a:xfrm>
          <a:off x="517929" y="2203675"/>
          <a:ext cx="4919504" cy="55580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3465231"/>
              <a:satOff val="-15989"/>
              <a:lumOff val="58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uk-UA" sz="1400" kern="1200" dirty="0"/>
            <a:t>сприяння реалізації державної та місцевої державної молодіжної політики</a:t>
          </a:r>
          <a:endParaRPr lang="ru-RU" sz="1400" kern="1200" dirty="0"/>
        </a:p>
      </dsp:txBody>
      <dsp:txXfrm>
        <a:off x="534208" y="2219954"/>
        <a:ext cx="4886946" cy="523249"/>
      </dsp:txXfrm>
    </dsp:sp>
    <dsp:sp modelId="{08FEEA55-82E9-4458-B50C-84924E4D6F36}">
      <dsp:nvSpPr>
        <dsp:cNvPr id="0" name=""/>
        <dsp:cNvSpPr/>
      </dsp:nvSpPr>
      <dsp:spPr>
        <a:xfrm>
          <a:off x="260271" y="1003721"/>
          <a:ext cx="257658" cy="2355739"/>
        </a:xfrm>
        <a:custGeom>
          <a:avLst/>
          <a:gdLst/>
          <a:ahLst/>
          <a:cxnLst/>
          <a:rect l="0" t="0" r="0" b="0"/>
          <a:pathLst>
            <a:path>
              <a:moveTo>
                <a:pt x="0" y="0"/>
              </a:moveTo>
              <a:lnTo>
                <a:pt x="0" y="2355739"/>
              </a:lnTo>
              <a:lnTo>
                <a:pt x="257658" y="235573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D087AD-F575-4774-8560-D40E1640453A}">
      <dsp:nvSpPr>
        <dsp:cNvPr id="0" name=""/>
        <dsp:cNvSpPr/>
      </dsp:nvSpPr>
      <dsp:spPr>
        <a:xfrm>
          <a:off x="517929" y="3081556"/>
          <a:ext cx="4919504" cy="55580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6930461"/>
              <a:satOff val="-31979"/>
              <a:lumOff val="117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uk-UA" sz="1400" kern="1200" dirty="0"/>
            <a:t>пропаганда здорового способу життя та проведення оздоровчої та екологічної діяльності</a:t>
          </a:r>
        </a:p>
      </dsp:txBody>
      <dsp:txXfrm>
        <a:off x="534208" y="3097835"/>
        <a:ext cx="4886946" cy="523249"/>
      </dsp:txXfrm>
    </dsp:sp>
    <dsp:sp modelId="{01CCB557-558A-4712-87C2-AD34DE94BA3B}">
      <dsp:nvSpPr>
        <dsp:cNvPr id="0" name=""/>
        <dsp:cNvSpPr/>
      </dsp:nvSpPr>
      <dsp:spPr>
        <a:xfrm>
          <a:off x="260271" y="1003721"/>
          <a:ext cx="257658" cy="3233620"/>
        </a:xfrm>
        <a:custGeom>
          <a:avLst/>
          <a:gdLst/>
          <a:ahLst/>
          <a:cxnLst/>
          <a:rect l="0" t="0" r="0" b="0"/>
          <a:pathLst>
            <a:path>
              <a:moveTo>
                <a:pt x="0" y="0"/>
              </a:moveTo>
              <a:lnTo>
                <a:pt x="0" y="3233620"/>
              </a:lnTo>
              <a:lnTo>
                <a:pt x="257658" y="323362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0D4F02-6E94-45A1-9C40-2146F881F704}">
      <dsp:nvSpPr>
        <dsp:cNvPr id="0" name=""/>
        <dsp:cNvSpPr/>
      </dsp:nvSpPr>
      <dsp:spPr>
        <a:xfrm>
          <a:off x="517929" y="3959437"/>
          <a:ext cx="4919504" cy="55580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uk-UA" sz="1400" kern="1200" dirty="0"/>
            <a:t>участь у підготовці та прийнятті рішень з питань державної та місцевої політики щодо молоді</a:t>
          </a:r>
        </a:p>
      </dsp:txBody>
      <dsp:txXfrm>
        <a:off x="534208" y="3975716"/>
        <a:ext cx="4886946" cy="5232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DBD03-DED9-4CC7-8D0A-53CD4B5A2818}">
      <dsp:nvSpPr>
        <dsp:cNvPr id="0" name=""/>
        <dsp:cNvSpPr/>
      </dsp:nvSpPr>
      <dsp:spPr>
        <a:xfrm>
          <a:off x="-6065891" y="-928381"/>
          <a:ext cx="7222937" cy="7222937"/>
        </a:xfrm>
        <a:prstGeom prst="blockArc">
          <a:avLst>
            <a:gd name="adj1" fmla="val 18900000"/>
            <a:gd name="adj2" fmla="val 2700000"/>
            <a:gd name="adj3" fmla="val 299"/>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1E128E-2200-4ECF-AED0-9673FFFFCC48}">
      <dsp:nvSpPr>
        <dsp:cNvPr id="0" name=""/>
        <dsp:cNvSpPr/>
      </dsp:nvSpPr>
      <dsp:spPr>
        <a:xfrm>
          <a:off x="744824" y="536617"/>
          <a:ext cx="9628649" cy="107323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1880" tIns="50800" rIns="50800" bIns="50800" numCol="1" spcCol="1270" anchor="ctr" anchorCtr="0">
          <a:noAutofit/>
        </a:bodyPr>
        <a:lstStyle/>
        <a:p>
          <a:pPr marL="0" lvl="0" indent="0" algn="l" defTabSz="889000">
            <a:lnSpc>
              <a:spcPct val="90000"/>
            </a:lnSpc>
            <a:spcBef>
              <a:spcPct val="0"/>
            </a:spcBef>
            <a:spcAft>
              <a:spcPct val="35000"/>
            </a:spcAft>
            <a:buNone/>
          </a:pPr>
          <a:r>
            <a:rPr lang="uk-UA" sz="2000" kern="1200" dirty="0"/>
            <a:t>Університет Адама Міцкевича м. Познань (Республіка Польща) за напрямом підготовки «091 Біологія»; </a:t>
          </a:r>
          <a:endParaRPr lang="ru-RU" sz="2000" kern="1200" dirty="0"/>
        </a:p>
      </dsp:txBody>
      <dsp:txXfrm>
        <a:off x="744824" y="536617"/>
        <a:ext cx="9628649" cy="1073234"/>
      </dsp:txXfrm>
    </dsp:sp>
    <dsp:sp modelId="{8EEA156D-D3FD-4234-9219-5C86E6BE2FCC}">
      <dsp:nvSpPr>
        <dsp:cNvPr id="0" name=""/>
        <dsp:cNvSpPr/>
      </dsp:nvSpPr>
      <dsp:spPr>
        <a:xfrm>
          <a:off x="74053" y="402463"/>
          <a:ext cx="1341543" cy="1341543"/>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1AE94C-EFB8-4C5D-985B-4C8F4575AE55}">
      <dsp:nvSpPr>
        <dsp:cNvPr id="0" name=""/>
        <dsp:cNvSpPr/>
      </dsp:nvSpPr>
      <dsp:spPr>
        <a:xfrm>
          <a:off x="1134945" y="2146469"/>
          <a:ext cx="9238528" cy="107323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1880" tIns="50800" rIns="50800" bIns="50800" numCol="1" spcCol="1270" anchor="ctr" anchorCtr="0">
          <a:noAutofit/>
        </a:bodyPr>
        <a:lstStyle/>
        <a:p>
          <a:pPr marL="0" lvl="0" indent="0" algn="l" defTabSz="889000">
            <a:lnSpc>
              <a:spcPct val="90000"/>
            </a:lnSpc>
            <a:spcBef>
              <a:spcPct val="0"/>
            </a:spcBef>
            <a:spcAft>
              <a:spcPct val="35000"/>
            </a:spcAft>
            <a:buNone/>
          </a:pPr>
          <a:r>
            <a:rPr lang="uk-UA" sz="2000" kern="1200" dirty="0"/>
            <a:t>Університет Отто Фрідріха м. </a:t>
          </a:r>
          <a:r>
            <a:rPr lang="uk-UA" sz="2000" kern="1200" dirty="0" err="1"/>
            <a:t>Бамберг</a:t>
          </a:r>
          <a:r>
            <a:rPr lang="uk-UA" sz="2000" kern="1200" dirty="0"/>
            <a:t> (Німеччина) за напрямом підготовки 035.041 Філологія (германські мови та літератури (переклад</a:t>
          </a:r>
          <a:r>
            <a:rPr lang="en-US" sz="2000" kern="1200" dirty="0"/>
            <a:t> </a:t>
          </a:r>
          <a:r>
            <a:rPr lang="uk-UA" sz="2000" kern="1200" dirty="0"/>
            <a:t>включно), перша – англійська);  </a:t>
          </a:r>
          <a:endParaRPr lang="ru-RU" sz="2000" kern="1200" dirty="0"/>
        </a:p>
      </dsp:txBody>
      <dsp:txXfrm>
        <a:off x="1134945" y="2146469"/>
        <a:ext cx="9238528" cy="1073234"/>
      </dsp:txXfrm>
    </dsp:sp>
    <dsp:sp modelId="{7E19C4A8-E9B7-4808-A9B4-A3BA3759C8E3}">
      <dsp:nvSpPr>
        <dsp:cNvPr id="0" name=""/>
        <dsp:cNvSpPr/>
      </dsp:nvSpPr>
      <dsp:spPr>
        <a:xfrm>
          <a:off x="464174" y="2012315"/>
          <a:ext cx="1341543" cy="1341543"/>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73AF8F-D9BF-45B6-8EA9-7B76B14B25D9}">
      <dsp:nvSpPr>
        <dsp:cNvPr id="0" name=""/>
        <dsp:cNvSpPr/>
      </dsp:nvSpPr>
      <dsp:spPr>
        <a:xfrm>
          <a:off x="744824" y="3756321"/>
          <a:ext cx="9628649" cy="1073234"/>
        </a:xfrm>
        <a:prstGeom prst="rect">
          <a:avLst/>
        </a:prstGeom>
        <a:solidFill>
          <a:srgbClr val="FF00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1880" tIns="50800" rIns="50800" bIns="50800" numCol="1" spcCol="1270" anchor="ctr" anchorCtr="0">
          <a:noAutofit/>
        </a:bodyPr>
        <a:lstStyle/>
        <a:p>
          <a:pPr marL="0" lvl="0" indent="0" algn="l" defTabSz="889000">
            <a:lnSpc>
              <a:spcPct val="90000"/>
            </a:lnSpc>
            <a:spcBef>
              <a:spcPct val="0"/>
            </a:spcBef>
            <a:spcAft>
              <a:spcPct val="35000"/>
            </a:spcAft>
            <a:buNone/>
          </a:pPr>
          <a:r>
            <a:rPr lang="uk-UA" sz="2000" kern="1200" dirty="0"/>
            <a:t>Університет </a:t>
          </a:r>
          <a:r>
            <a:rPr lang="uk-UA" sz="2000" kern="1200" dirty="0" err="1"/>
            <a:t>Альпен-Адрія</a:t>
          </a:r>
          <a:r>
            <a:rPr lang="uk-UA" sz="2000" kern="1200" dirty="0"/>
            <a:t> м. </a:t>
          </a:r>
          <a:r>
            <a:rPr lang="uk-UA" sz="2000" kern="1200" dirty="0" err="1"/>
            <a:t>Клагенфурт</a:t>
          </a:r>
          <a:r>
            <a:rPr lang="uk-UA" sz="2000" kern="1200" dirty="0"/>
            <a:t> (Республіка Австрія).</a:t>
          </a:r>
          <a:endParaRPr lang="ru-RU" sz="2000" kern="1200" dirty="0"/>
        </a:p>
      </dsp:txBody>
      <dsp:txXfrm>
        <a:off x="744824" y="3756321"/>
        <a:ext cx="9628649" cy="1073234"/>
      </dsp:txXfrm>
    </dsp:sp>
    <dsp:sp modelId="{A96F0D1B-18F6-474B-A0DF-AAF7B8EEE96A}">
      <dsp:nvSpPr>
        <dsp:cNvPr id="0" name=""/>
        <dsp:cNvSpPr/>
      </dsp:nvSpPr>
      <dsp:spPr>
        <a:xfrm>
          <a:off x="74053" y="3622167"/>
          <a:ext cx="1341543" cy="1341543"/>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AB3486-3126-4C54-AC63-0D6A4A737091}">
      <dsp:nvSpPr>
        <dsp:cNvPr id="0" name=""/>
        <dsp:cNvSpPr/>
      </dsp:nvSpPr>
      <dsp:spPr>
        <a:xfrm>
          <a:off x="0" y="294419"/>
          <a:ext cx="4981448" cy="107529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u-RU" sz="2000" kern="1200" dirty="0" err="1"/>
            <a:t>популяризація</a:t>
          </a:r>
          <a:r>
            <a:rPr lang="ru-RU" sz="2000" kern="1200" dirty="0"/>
            <a:t> </a:t>
          </a:r>
          <a:r>
            <a:rPr lang="ru-RU" sz="2000" kern="1200" dirty="0" err="1"/>
            <a:t>активних</a:t>
          </a:r>
          <a:r>
            <a:rPr lang="ru-RU" sz="2000" kern="1200" dirty="0"/>
            <a:t> </a:t>
          </a:r>
          <a:r>
            <a:rPr lang="ru-RU" sz="2000" kern="1200" dirty="0" err="1"/>
            <a:t>видів</a:t>
          </a:r>
          <a:r>
            <a:rPr lang="ru-RU" sz="2000" kern="1200" dirty="0"/>
            <a:t> туризму </a:t>
          </a:r>
          <a:r>
            <a:rPr lang="ru-RU" sz="2000" kern="1200" dirty="0" err="1"/>
            <a:t>серед</a:t>
          </a:r>
          <a:r>
            <a:rPr lang="ru-RU" sz="2000" kern="1200" dirty="0"/>
            <a:t> </a:t>
          </a:r>
          <a:r>
            <a:rPr lang="ru-RU" sz="2000" kern="1200" dirty="0" err="1"/>
            <a:t>мешканців</a:t>
          </a:r>
          <a:r>
            <a:rPr lang="ru-RU" sz="2000" kern="1200" dirty="0"/>
            <a:t> та гостей </a:t>
          </a:r>
          <a:r>
            <a:rPr lang="ru-RU" sz="2000" kern="1200" dirty="0" err="1"/>
            <a:t>Херсонщини</a:t>
          </a:r>
          <a:endParaRPr lang="ru-RU" sz="2000" kern="1200" dirty="0"/>
        </a:p>
      </dsp:txBody>
      <dsp:txXfrm>
        <a:off x="52492" y="346911"/>
        <a:ext cx="4876464" cy="970313"/>
      </dsp:txXfrm>
    </dsp:sp>
    <dsp:sp modelId="{5DF2A1B2-F1E9-46BB-A723-05155DB9382F}">
      <dsp:nvSpPr>
        <dsp:cNvPr id="0" name=""/>
        <dsp:cNvSpPr/>
      </dsp:nvSpPr>
      <dsp:spPr>
        <a:xfrm>
          <a:off x="0" y="1554036"/>
          <a:ext cx="4981448" cy="172224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u-RU" sz="2000" kern="1200" dirty="0" err="1"/>
            <a:t>оцінка</a:t>
          </a:r>
          <a:r>
            <a:rPr lang="ru-RU" sz="2000" kern="1200" dirty="0"/>
            <a:t> </a:t>
          </a:r>
          <a:r>
            <a:rPr lang="ru-RU" sz="2000" kern="1200" dirty="0" err="1"/>
            <a:t>потенційних</a:t>
          </a:r>
          <a:r>
            <a:rPr lang="ru-RU" sz="2000" kern="1200" dirty="0"/>
            <a:t> </a:t>
          </a:r>
          <a:r>
            <a:rPr lang="ru-RU" sz="2000" kern="1200" dirty="0" err="1"/>
            <a:t>туристичних</a:t>
          </a:r>
          <a:r>
            <a:rPr lang="ru-RU" sz="2000" kern="1200" dirty="0"/>
            <a:t> </a:t>
          </a:r>
          <a:r>
            <a:rPr lang="ru-RU" sz="2000" kern="1200" dirty="0" err="1"/>
            <a:t>об’єктів</a:t>
          </a:r>
          <a:r>
            <a:rPr lang="ru-RU" sz="2000" kern="1200" dirty="0"/>
            <a:t>, </a:t>
          </a:r>
          <a:r>
            <a:rPr lang="ru-RU" sz="2000" kern="1200" dirty="0" err="1"/>
            <a:t>розробка</a:t>
          </a:r>
          <a:r>
            <a:rPr lang="ru-RU" sz="2000" kern="1200" dirty="0"/>
            <a:t> та </a:t>
          </a:r>
          <a:r>
            <a:rPr lang="ru-RU" sz="2000" kern="1200" dirty="0" err="1"/>
            <a:t>систематизація</a:t>
          </a:r>
          <a:r>
            <a:rPr lang="ru-RU" sz="2000" kern="1200" dirty="0"/>
            <a:t> </a:t>
          </a:r>
          <a:r>
            <a:rPr lang="ru-RU" sz="2000" kern="1200" dirty="0" err="1"/>
            <a:t>туристично-екскурсійних</a:t>
          </a:r>
          <a:r>
            <a:rPr lang="ru-RU" sz="2000" kern="1200" dirty="0"/>
            <a:t> </a:t>
          </a:r>
          <a:r>
            <a:rPr lang="ru-RU" sz="2000" kern="1200" dirty="0" err="1"/>
            <a:t>маршрутів</a:t>
          </a:r>
          <a:r>
            <a:rPr lang="ru-RU" sz="2000" kern="1200" dirty="0"/>
            <a:t> з </a:t>
          </a:r>
          <a:r>
            <a:rPr lang="ru-RU" sz="2000" kern="1200" dirty="0" err="1"/>
            <a:t>різними</a:t>
          </a:r>
          <a:r>
            <a:rPr lang="ru-RU" sz="2000" kern="1200" dirty="0"/>
            <a:t> видами активного </a:t>
          </a:r>
          <a:r>
            <a:rPr lang="ru-RU" sz="2000" kern="1200" dirty="0" err="1"/>
            <a:t>пересування</a:t>
          </a:r>
          <a:r>
            <a:rPr lang="ru-RU" sz="2000" kern="1200" dirty="0"/>
            <a:t> – </a:t>
          </a:r>
          <a:r>
            <a:rPr lang="ru-RU" sz="2000" kern="1200" dirty="0" err="1"/>
            <a:t>пішохідним</a:t>
          </a:r>
          <a:r>
            <a:rPr lang="ru-RU" sz="2000" kern="1200" dirty="0"/>
            <a:t>, </a:t>
          </a:r>
          <a:r>
            <a:rPr lang="ru-RU" sz="2000" kern="1200" dirty="0" err="1"/>
            <a:t>велосипедним</a:t>
          </a:r>
          <a:r>
            <a:rPr lang="ru-RU" sz="2000" kern="1200" dirty="0"/>
            <a:t>, </a:t>
          </a:r>
          <a:r>
            <a:rPr lang="ru-RU" sz="2000" kern="1200" dirty="0" err="1"/>
            <a:t>водним</a:t>
          </a:r>
          <a:r>
            <a:rPr lang="ru-RU" sz="2000" kern="1200" dirty="0"/>
            <a:t>, </a:t>
          </a:r>
          <a:r>
            <a:rPr lang="ru-RU" sz="2000" kern="1200" dirty="0" err="1"/>
            <a:t>комбінованим</a:t>
          </a:r>
          <a:endParaRPr lang="ru-RU" sz="2000" kern="1200" dirty="0"/>
        </a:p>
      </dsp:txBody>
      <dsp:txXfrm>
        <a:off x="84073" y="1638109"/>
        <a:ext cx="4813302" cy="1554094"/>
      </dsp:txXfrm>
    </dsp:sp>
    <dsp:sp modelId="{191E0074-FC84-4701-ADEC-7BFFA9B67F22}">
      <dsp:nvSpPr>
        <dsp:cNvPr id="0" name=""/>
        <dsp:cNvSpPr/>
      </dsp:nvSpPr>
      <dsp:spPr>
        <a:xfrm>
          <a:off x="0" y="3460596"/>
          <a:ext cx="4981448" cy="172224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u-RU" sz="2000" kern="1200" dirty="0" err="1"/>
            <a:t>активізація</a:t>
          </a:r>
          <a:r>
            <a:rPr lang="ru-RU" sz="2000" kern="1200" dirty="0"/>
            <a:t> </a:t>
          </a:r>
          <a:r>
            <a:rPr lang="ru-RU" sz="2000" kern="1200" dirty="0" err="1"/>
            <a:t>зусиль</a:t>
          </a:r>
          <a:r>
            <a:rPr lang="ru-RU" sz="2000" kern="1200" dirty="0"/>
            <a:t> </a:t>
          </a:r>
          <a:r>
            <a:rPr lang="ru-RU" sz="2000" kern="1200" dirty="0" err="1"/>
            <a:t>громади</a:t>
          </a:r>
          <a:r>
            <a:rPr lang="ru-RU" sz="2000" kern="1200" dirty="0"/>
            <a:t> </a:t>
          </a:r>
          <a:r>
            <a:rPr lang="ru-RU" sz="2000" kern="1200" dirty="0" err="1"/>
            <a:t>щодо</a:t>
          </a:r>
          <a:r>
            <a:rPr lang="ru-RU" sz="2000" kern="1200" dirty="0"/>
            <a:t> </a:t>
          </a:r>
          <a:r>
            <a:rPr lang="ru-RU" sz="2000" kern="1200" dirty="0" err="1"/>
            <a:t>охорони</a:t>
          </a:r>
          <a:r>
            <a:rPr lang="ru-RU" sz="2000" kern="1200" dirty="0"/>
            <a:t> </a:t>
          </a:r>
          <a:r>
            <a:rPr lang="ru-RU" sz="2000" kern="1200" dirty="0" err="1"/>
            <a:t>довкілля</a:t>
          </a:r>
          <a:r>
            <a:rPr lang="ru-RU" sz="2000" kern="1200" dirty="0"/>
            <a:t>, </a:t>
          </a:r>
          <a:r>
            <a:rPr lang="ru-RU" sz="2000" kern="1200" dirty="0" err="1"/>
            <a:t>збереження</a:t>
          </a:r>
          <a:r>
            <a:rPr lang="ru-RU" sz="2000" kern="1200" dirty="0"/>
            <a:t> </a:t>
          </a:r>
          <a:r>
            <a:rPr lang="ru-RU" sz="2000" kern="1200" dirty="0" err="1"/>
            <a:t>природної</a:t>
          </a:r>
          <a:r>
            <a:rPr lang="ru-RU" sz="2000" kern="1200" dirty="0"/>
            <a:t> та </a:t>
          </a:r>
          <a:r>
            <a:rPr lang="ru-RU" sz="2000" kern="1200" dirty="0" err="1"/>
            <a:t>культурної</a:t>
          </a:r>
          <a:r>
            <a:rPr lang="ru-RU" sz="2000" kern="1200" dirty="0"/>
            <a:t> </a:t>
          </a:r>
          <a:r>
            <a:rPr lang="ru-RU" sz="2000" kern="1200" dirty="0" err="1"/>
            <a:t>спадщини</a:t>
          </a:r>
          <a:r>
            <a:rPr lang="ru-RU" sz="2000" kern="1200" dirty="0"/>
            <a:t> </a:t>
          </a:r>
          <a:r>
            <a:rPr lang="ru-RU" sz="2000" kern="1200" dirty="0" err="1"/>
            <a:t>Херсонщини</a:t>
          </a:r>
          <a:endParaRPr lang="ru-RU" sz="2000" kern="1200" dirty="0"/>
        </a:p>
      </dsp:txBody>
      <dsp:txXfrm>
        <a:off x="84073" y="3544669"/>
        <a:ext cx="4813302" cy="155409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89B18-75F2-4C38-BFFD-0CBE4B5A24DB}">
      <dsp:nvSpPr>
        <dsp:cNvPr id="0" name=""/>
        <dsp:cNvSpPr/>
      </dsp:nvSpPr>
      <dsp:spPr>
        <a:xfrm>
          <a:off x="236971" y="179769"/>
          <a:ext cx="786030" cy="786030"/>
        </a:xfrm>
        <a:prstGeom prst="ellipse">
          <a:avLst/>
        </a:prstGeom>
        <a:solidFill>
          <a:schemeClr val="accent2">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sp>
    <dsp:sp modelId="{802FE850-EEAA-44AB-B53F-6EC090442684}">
      <dsp:nvSpPr>
        <dsp:cNvPr id="0" name=""/>
        <dsp:cNvSpPr/>
      </dsp:nvSpPr>
      <dsp:spPr>
        <a:xfrm>
          <a:off x="1125702" y="170627"/>
          <a:ext cx="3202312" cy="786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0" bIns="25400" numCol="1" spcCol="1270" anchor="ctr" anchorCtr="0">
          <a:noAutofit/>
        </a:bodyPr>
        <a:lstStyle/>
        <a:p>
          <a:pPr marL="0" lvl="0" indent="0" algn="l" defTabSz="889000">
            <a:lnSpc>
              <a:spcPct val="90000"/>
            </a:lnSpc>
            <a:spcBef>
              <a:spcPct val="0"/>
            </a:spcBef>
            <a:spcAft>
              <a:spcPct val="35000"/>
            </a:spcAft>
            <a:buNone/>
          </a:pPr>
          <a:r>
            <a:rPr lang="ru-RU" sz="2000" kern="1200" dirty="0" err="1"/>
            <a:t>Херсонський</a:t>
          </a:r>
          <a:r>
            <a:rPr lang="ru-RU" sz="2000" kern="1200" dirty="0"/>
            <a:t> </a:t>
          </a:r>
          <a:r>
            <a:rPr lang="ru-RU" sz="2000" kern="1200" dirty="0" err="1"/>
            <a:t>державний</a:t>
          </a:r>
          <a:r>
            <a:rPr lang="ru-RU" sz="2000" kern="1200" dirty="0"/>
            <a:t> </a:t>
          </a:r>
          <a:r>
            <a:rPr lang="ru-RU" sz="2000" kern="1200" dirty="0" err="1"/>
            <a:t>університет</a:t>
          </a:r>
          <a:endParaRPr lang="ru-RU" sz="2000" kern="1200" dirty="0"/>
        </a:p>
      </dsp:txBody>
      <dsp:txXfrm>
        <a:off x="1125702" y="170627"/>
        <a:ext cx="3202312" cy="786030"/>
      </dsp:txXfrm>
    </dsp:sp>
    <dsp:sp modelId="{397278D9-3250-4C8F-938B-33AE35C42D60}">
      <dsp:nvSpPr>
        <dsp:cNvPr id="0" name=""/>
        <dsp:cNvSpPr/>
      </dsp:nvSpPr>
      <dsp:spPr>
        <a:xfrm>
          <a:off x="266976" y="1395152"/>
          <a:ext cx="786030" cy="786030"/>
        </a:xfrm>
        <a:prstGeom prst="ellipse">
          <a:avLst/>
        </a:prstGeom>
        <a:solidFill>
          <a:schemeClr val="accent2">
            <a:alpha val="50000"/>
            <a:hueOff val="-1455363"/>
            <a:satOff val="-83928"/>
            <a:lumOff val="862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sp>
    <dsp:sp modelId="{98993ADE-9084-4844-AB42-7EEBA275F5A5}">
      <dsp:nvSpPr>
        <dsp:cNvPr id="0" name=""/>
        <dsp:cNvSpPr/>
      </dsp:nvSpPr>
      <dsp:spPr>
        <a:xfrm>
          <a:off x="1056410" y="1349429"/>
          <a:ext cx="3504891" cy="786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0" bIns="25400" numCol="1" spcCol="1270" anchor="ctr" anchorCtr="0">
          <a:noAutofit/>
        </a:bodyPr>
        <a:lstStyle/>
        <a:p>
          <a:pPr marL="0" lvl="0" indent="0" algn="l" defTabSz="889000">
            <a:lnSpc>
              <a:spcPct val="90000"/>
            </a:lnSpc>
            <a:spcBef>
              <a:spcPct val="0"/>
            </a:spcBef>
            <a:spcAft>
              <a:spcPct val="35000"/>
            </a:spcAft>
            <a:buNone/>
          </a:pPr>
          <a:r>
            <a:rPr lang="ru-RU" sz="2000" kern="1200" dirty="0" err="1"/>
            <a:t>Херсонська</a:t>
          </a:r>
          <a:r>
            <a:rPr lang="ru-RU" sz="2000" kern="1200" dirty="0"/>
            <a:t> </a:t>
          </a:r>
          <a:r>
            <a:rPr lang="ru-RU" sz="2000" kern="1200" dirty="0" err="1"/>
            <a:t>обласна</a:t>
          </a:r>
          <a:r>
            <a:rPr lang="ru-RU" sz="2000" kern="1200" dirty="0"/>
            <a:t> </a:t>
          </a:r>
          <a:br>
            <a:rPr lang="ru-RU" sz="2000" kern="1200" dirty="0"/>
          </a:br>
          <a:r>
            <a:rPr lang="ru-RU" sz="2000" kern="1200" dirty="0" err="1"/>
            <a:t>організація</a:t>
          </a:r>
          <a:r>
            <a:rPr lang="ru-RU" sz="2000" kern="1200" dirty="0"/>
            <a:t> </a:t>
          </a:r>
          <a:r>
            <a:rPr lang="ru-RU" sz="2000" kern="1200" dirty="0" err="1"/>
            <a:t>Національної</a:t>
          </a:r>
          <a:r>
            <a:rPr lang="ru-RU" sz="2000" kern="1200" dirty="0"/>
            <a:t> </a:t>
          </a:r>
          <a:r>
            <a:rPr lang="ru-RU" sz="2000" kern="1200" dirty="0" err="1"/>
            <a:t>спілки</a:t>
          </a:r>
          <a:r>
            <a:rPr lang="ru-RU" sz="2000" kern="1200" dirty="0"/>
            <a:t> </a:t>
          </a:r>
          <a:r>
            <a:rPr lang="ru-RU" sz="2000" kern="1200" dirty="0" err="1"/>
            <a:t>краєзнавців</a:t>
          </a:r>
          <a:r>
            <a:rPr lang="ru-RU" sz="2000" kern="1200" dirty="0"/>
            <a:t> </a:t>
          </a:r>
          <a:r>
            <a:rPr lang="ru-RU" sz="2000" kern="1200" dirty="0" err="1"/>
            <a:t>України</a:t>
          </a:r>
          <a:endParaRPr lang="ru-RU" sz="2000" kern="1200" dirty="0"/>
        </a:p>
      </dsp:txBody>
      <dsp:txXfrm>
        <a:off x="1056410" y="1349429"/>
        <a:ext cx="3504891" cy="78603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DACCB-E43D-4705-9FF5-4447EAD7C339}">
      <dsp:nvSpPr>
        <dsp:cNvPr id="0" name=""/>
        <dsp:cNvSpPr/>
      </dsp:nvSpPr>
      <dsp:spPr>
        <a:xfrm>
          <a:off x="0" y="830276"/>
          <a:ext cx="10378440" cy="252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AB1273-E2D3-478E-8B1D-77DD52B83EAB}">
      <dsp:nvSpPr>
        <dsp:cNvPr id="0" name=""/>
        <dsp:cNvSpPr/>
      </dsp:nvSpPr>
      <dsp:spPr>
        <a:xfrm>
          <a:off x="518415" y="104376"/>
          <a:ext cx="7257813" cy="8734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596" tIns="0" rIns="274596" bIns="0" numCol="1" spcCol="1270" anchor="ctr" anchorCtr="0">
          <a:noAutofit/>
        </a:bodyPr>
        <a:lstStyle/>
        <a:p>
          <a:pPr marL="0" lvl="0" indent="0" algn="l" defTabSz="889000">
            <a:lnSpc>
              <a:spcPct val="90000"/>
            </a:lnSpc>
            <a:spcBef>
              <a:spcPct val="0"/>
            </a:spcBef>
            <a:spcAft>
              <a:spcPct val="35000"/>
            </a:spcAft>
            <a:buNone/>
          </a:pPr>
          <a:r>
            <a:rPr lang="ru-RU" sz="2000" kern="1200" dirty="0" err="1"/>
            <a:t>Проведення</a:t>
          </a:r>
          <a:r>
            <a:rPr lang="ru-RU" sz="2000" kern="1200" dirty="0"/>
            <a:t> </a:t>
          </a:r>
          <a:r>
            <a:rPr lang="ru-RU" sz="2000" kern="1200" dirty="0" err="1"/>
            <a:t>наукових</a:t>
          </a:r>
          <a:r>
            <a:rPr lang="ru-RU" sz="2000" kern="1200" dirty="0"/>
            <a:t> та </a:t>
          </a:r>
          <a:r>
            <a:rPr lang="ru-RU" sz="2000" kern="1200" dirty="0" err="1"/>
            <a:t>охоронних</a:t>
          </a:r>
          <a:r>
            <a:rPr lang="ru-RU" sz="2000" kern="1200" dirty="0"/>
            <a:t> </a:t>
          </a:r>
          <a:r>
            <a:rPr lang="ru-RU" sz="2000" kern="1200" dirty="0" err="1"/>
            <a:t>експедицій</a:t>
          </a:r>
          <a:r>
            <a:rPr lang="ru-RU" sz="2000" kern="1200" dirty="0"/>
            <a:t> на </a:t>
          </a:r>
          <a:r>
            <a:rPr lang="ru-RU" sz="2000" kern="1200" dirty="0" err="1"/>
            <a:t>території</a:t>
          </a:r>
          <a:r>
            <a:rPr lang="ru-RU" sz="2000" kern="1200" dirty="0"/>
            <a:t> </a:t>
          </a:r>
          <a:r>
            <a:rPr lang="ru-RU" sz="2000" kern="1200" dirty="0" err="1"/>
            <a:t>Херсонської</a:t>
          </a:r>
          <a:r>
            <a:rPr lang="ru-RU" sz="2000" kern="1200" dirty="0"/>
            <a:t> </a:t>
          </a:r>
          <a:r>
            <a:rPr lang="ru-RU" sz="2000" kern="1200" dirty="0" err="1"/>
            <a:t>області</a:t>
          </a:r>
          <a:endParaRPr lang="ru-RU" sz="2000" kern="1200" dirty="0"/>
        </a:p>
      </dsp:txBody>
      <dsp:txXfrm>
        <a:off x="561056" y="147017"/>
        <a:ext cx="7172531" cy="788217"/>
      </dsp:txXfrm>
    </dsp:sp>
    <dsp:sp modelId="{D3735D5A-5598-48B6-B666-8B4DEFC4C81C}">
      <dsp:nvSpPr>
        <dsp:cNvPr id="0" name=""/>
        <dsp:cNvSpPr/>
      </dsp:nvSpPr>
      <dsp:spPr>
        <a:xfrm>
          <a:off x="0" y="1862176"/>
          <a:ext cx="10378440" cy="252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A47EB2-2F29-4CCE-826A-E8332767834A}">
      <dsp:nvSpPr>
        <dsp:cNvPr id="0" name=""/>
        <dsp:cNvSpPr/>
      </dsp:nvSpPr>
      <dsp:spPr>
        <a:xfrm>
          <a:off x="518415" y="1136276"/>
          <a:ext cx="7257813" cy="87349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596" tIns="0" rIns="274596" bIns="0" numCol="1" spcCol="1270" anchor="ctr" anchorCtr="0">
          <a:noAutofit/>
        </a:bodyPr>
        <a:lstStyle/>
        <a:p>
          <a:pPr marL="0" lvl="0" indent="0" algn="l" defTabSz="889000">
            <a:lnSpc>
              <a:spcPct val="90000"/>
            </a:lnSpc>
            <a:spcBef>
              <a:spcPct val="0"/>
            </a:spcBef>
            <a:spcAft>
              <a:spcPct val="35000"/>
            </a:spcAft>
            <a:buNone/>
          </a:pPr>
          <a:r>
            <a:rPr lang="ru-RU" sz="2000" kern="1200" dirty="0" err="1"/>
            <a:t>Організація</a:t>
          </a:r>
          <a:r>
            <a:rPr lang="ru-RU" sz="2000" kern="1200" dirty="0"/>
            <a:t> </a:t>
          </a:r>
          <a:r>
            <a:rPr lang="ru-RU" sz="2000" kern="1200" dirty="0" err="1"/>
            <a:t>активних</a:t>
          </a:r>
          <a:r>
            <a:rPr lang="ru-RU" sz="2000" kern="1200" dirty="0"/>
            <a:t> </a:t>
          </a:r>
          <a:r>
            <a:rPr lang="ru-RU" sz="2000" kern="1200" dirty="0" err="1"/>
            <a:t>пішохідних</a:t>
          </a:r>
          <a:r>
            <a:rPr lang="ru-RU" sz="2000" kern="1200" dirty="0"/>
            <a:t> </a:t>
          </a:r>
          <a:r>
            <a:rPr lang="ru-RU" sz="2000" kern="1200" dirty="0" err="1"/>
            <a:t>прогулянок</a:t>
          </a:r>
          <a:r>
            <a:rPr lang="ru-RU" sz="2000" kern="1200" dirty="0"/>
            <a:t> (</a:t>
          </a:r>
          <a:r>
            <a:rPr lang="ru-RU" sz="2000" kern="1200" dirty="0" err="1"/>
            <a:t>теренкурів</a:t>
          </a:r>
          <a:r>
            <a:rPr lang="ru-RU" sz="2000" kern="1200" dirty="0"/>
            <a:t>) у межах </a:t>
          </a:r>
          <a:r>
            <a:rPr lang="ru-RU" sz="2000" kern="1200" dirty="0" err="1"/>
            <a:t>міста</a:t>
          </a:r>
          <a:r>
            <a:rPr lang="ru-RU" sz="2000" kern="1200" dirty="0"/>
            <a:t> Херсона та </a:t>
          </a:r>
          <a:r>
            <a:rPr lang="ru-RU" sz="2000" kern="1200" dirty="0" err="1"/>
            <a:t>області</a:t>
          </a:r>
          <a:endParaRPr lang="ru-RU" sz="2000" kern="1200" dirty="0"/>
        </a:p>
      </dsp:txBody>
      <dsp:txXfrm>
        <a:off x="561056" y="1178917"/>
        <a:ext cx="7172531" cy="788217"/>
      </dsp:txXfrm>
    </dsp:sp>
    <dsp:sp modelId="{69E1516D-9FC3-4DD5-89EA-B933149FF0EC}">
      <dsp:nvSpPr>
        <dsp:cNvPr id="0" name=""/>
        <dsp:cNvSpPr/>
      </dsp:nvSpPr>
      <dsp:spPr>
        <a:xfrm>
          <a:off x="0" y="2894075"/>
          <a:ext cx="10378440" cy="252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9486DD-5AF5-4D97-8F26-AB2A49DB0D05}">
      <dsp:nvSpPr>
        <dsp:cNvPr id="0" name=""/>
        <dsp:cNvSpPr/>
      </dsp:nvSpPr>
      <dsp:spPr>
        <a:xfrm>
          <a:off x="518415" y="2168176"/>
          <a:ext cx="7257813" cy="873499"/>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596" tIns="0" rIns="274596" bIns="0" numCol="1" spcCol="1270" anchor="ctr" anchorCtr="0">
          <a:noAutofit/>
        </a:bodyPr>
        <a:lstStyle/>
        <a:p>
          <a:pPr marL="0" lvl="0" indent="0" algn="l" defTabSz="889000">
            <a:lnSpc>
              <a:spcPct val="90000"/>
            </a:lnSpc>
            <a:spcBef>
              <a:spcPct val="0"/>
            </a:spcBef>
            <a:spcAft>
              <a:spcPct val="35000"/>
            </a:spcAft>
            <a:buNone/>
          </a:pPr>
          <a:r>
            <a:rPr lang="ru-RU" sz="2000" kern="1200" dirty="0" err="1"/>
            <a:t>Організація</a:t>
          </a:r>
          <a:r>
            <a:rPr lang="ru-RU" sz="2000" kern="1200" dirty="0"/>
            <a:t> </a:t>
          </a:r>
          <a:r>
            <a:rPr lang="ru-RU" sz="2000" kern="1200" dirty="0" err="1"/>
            <a:t>велосипедних</a:t>
          </a:r>
          <a:r>
            <a:rPr lang="ru-RU" sz="2000" kern="1200" dirty="0"/>
            <a:t> </a:t>
          </a:r>
          <a:r>
            <a:rPr lang="ru-RU" sz="2000" kern="1200" dirty="0" err="1"/>
            <a:t>прогулянок</a:t>
          </a:r>
          <a:r>
            <a:rPr lang="ru-RU" sz="2000" kern="1200" dirty="0"/>
            <a:t> у </a:t>
          </a:r>
          <a:r>
            <a:rPr lang="ru-RU" sz="2000" kern="1200" dirty="0" err="1"/>
            <a:t>передмістях</a:t>
          </a:r>
          <a:r>
            <a:rPr lang="ru-RU" sz="2000" kern="1200" dirty="0"/>
            <a:t> Херсона й </a:t>
          </a:r>
          <a:r>
            <a:rPr lang="ru-RU" sz="2000" kern="1200" dirty="0" err="1"/>
            <a:t>суміжних</a:t>
          </a:r>
          <a:r>
            <a:rPr lang="ru-RU" sz="2000" kern="1200" dirty="0"/>
            <a:t> районах </a:t>
          </a:r>
          <a:r>
            <a:rPr lang="ru-RU" sz="2000" kern="1200" dirty="0" err="1"/>
            <a:t>Херсонської</a:t>
          </a:r>
          <a:r>
            <a:rPr lang="ru-RU" sz="2000" kern="1200" dirty="0"/>
            <a:t> </a:t>
          </a:r>
          <a:r>
            <a:rPr lang="ru-RU" sz="2000" kern="1200" dirty="0" err="1"/>
            <a:t>області</a:t>
          </a:r>
          <a:endParaRPr lang="ru-RU" sz="2000" kern="1200" dirty="0"/>
        </a:p>
      </dsp:txBody>
      <dsp:txXfrm>
        <a:off x="561056" y="2210817"/>
        <a:ext cx="7172531" cy="788217"/>
      </dsp:txXfrm>
    </dsp:sp>
    <dsp:sp modelId="{39C59D31-C3AC-4F4E-86DE-A0C41A673677}">
      <dsp:nvSpPr>
        <dsp:cNvPr id="0" name=""/>
        <dsp:cNvSpPr/>
      </dsp:nvSpPr>
      <dsp:spPr>
        <a:xfrm>
          <a:off x="0" y="3925975"/>
          <a:ext cx="10378440" cy="252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EE518A-668A-4221-B220-0A95B859D2AF}">
      <dsp:nvSpPr>
        <dsp:cNvPr id="0" name=""/>
        <dsp:cNvSpPr/>
      </dsp:nvSpPr>
      <dsp:spPr>
        <a:xfrm>
          <a:off x="518415" y="3200075"/>
          <a:ext cx="7257813" cy="8734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596" tIns="0" rIns="274596" bIns="0" numCol="1" spcCol="1270" anchor="ctr" anchorCtr="0">
          <a:noAutofit/>
        </a:bodyPr>
        <a:lstStyle/>
        <a:p>
          <a:pPr marL="0" lvl="0" indent="0" algn="l" defTabSz="889000">
            <a:lnSpc>
              <a:spcPct val="90000"/>
            </a:lnSpc>
            <a:spcBef>
              <a:spcPct val="0"/>
            </a:spcBef>
            <a:spcAft>
              <a:spcPct val="35000"/>
            </a:spcAft>
            <a:buNone/>
          </a:pPr>
          <a:r>
            <a:rPr lang="ru-RU" sz="2000" kern="1200" dirty="0" err="1"/>
            <a:t>Організація</a:t>
          </a:r>
          <a:r>
            <a:rPr lang="ru-RU" sz="2000" kern="1200" dirty="0"/>
            <a:t> </a:t>
          </a:r>
          <a:r>
            <a:rPr lang="ru-RU" sz="2000" kern="1200" dirty="0" err="1"/>
            <a:t>водних</a:t>
          </a:r>
          <a:r>
            <a:rPr lang="ru-RU" sz="2000" kern="1200" dirty="0"/>
            <a:t> </a:t>
          </a:r>
          <a:r>
            <a:rPr lang="ru-RU" sz="2000" kern="1200" dirty="0" err="1"/>
            <a:t>прогулянок</a:t>
          </a:r>
          <a:r>
            <a:rPr lang="ru-RU" sz="2000" kern="1200" dirty="0"/>
            <a:t> у </a:t>
          </a:r>
          <a:r>
            <a:rPr lang="ru-RU" sz="2000" kern="1200" dirty="0" err="1"/>
            <a:t>пониззі</a:t>
          </a:r>
          <a:r>
            <a:rPr lang="ru-RU" sz="2000" kern="1200" dirty="0"/>
            <a:t> </a:t>
          </a:r>
          <a:r>
            <a:rPr lang="ru-RU" sz="2000" kern="1200" dirty="0" err="1"/>
            <a:t>Дніпра</a:t>
          </a:r>
          <a:r>
            <a:rPr lang="ru-RU" sz="2000" kern="1200" dirty="0"/>
            <a:t> з </a:t>
          </a:r>
          <a:r>
            <a:rPr lang="ru-RU" sz="2000" kern="1200" dirty="0" err="1"/>
            <a:t>використанням</a:t>
          </a:r>
          <a:r>
            <a:rPr lang="ru-RU" sz="2000" kern="1200" dirty="0"/>
            <a:t> байдарок, </a:t>
          </a:r>
          <a:r>
            <a:rPr lang="ru-RU" sz="2000" kern="1200" dirty="0" err="1"/>
            <a:t>каяків</a:t>
          </a:r>
          <a:r>
            <a:rPr lang="ru-RU" sz="2000" kern="1200" dirty="0"/>
            <a:t>, яхт та </a:t>
          </a:r>
          <a:r>
            <a:rPr lang="ru-RU" sz="2000" kern="1200" dirty="0" err="1"/>
            <a:t>ін</a:t>
          </a:r>
          <a:r>
            <a:rPr lang="ru-RU" sz="2000" kern="1200" dirty="0"/>
            <a:t>.</a:t>
          </a:r>
        </a:p>
      </dsp:txBody>
      <dsp:txXfrm>
        <a:off x="561056" y="3242716"/>
        <a:ext cx="7172531" cy="788217"/>
      </dsp:txXfrm>
    </dsp:sp>
    <dsp:sp modelId="{17915011-E5C8-4000-AD01-E7B651FE7521}">
      <dsp:nvSpPr>
        <dsp:cNvPr id="0" name=""/>
        <dsp:cNvSpPr/>
      </dsp:nvSpPr>
      <dsp:spPr>
        <a:xfrm>
          <a:off x="0" y="4957875"/>
          <a:ext cx="10378440" cy="2520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D16C43-A999-4E6E-8746-F5BB3B2CEDBD}">
      <dsp:nvSpPr>
        <dsp:cNvPr id="0" name=""/>
        <dsp:cNvSpPr/>
      </dsp:nvSpPr>
      <dsp:spPr>
        <a:xfrm>
          <a:off x="518415" y="4231975"/>
          <a:ext cx="7257813" cy="87349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596" tIns="0" rIns="274596" bIns="0" numCol="1" spcCol="1270" anchor="ctr" anchorCtr="0">
          <a:noAutofit/>
        </a:bodyPr>
        <a:lstStyle/>
        <a:p>
          <a:pPr marL="0" lvl="0" indent="0" algn="l" defTabSz="889000">
            <a:lnSpc>
              <a:spcPct val="90000"/>
            </a:lnSpc>
            <a:spcBef>
              <a:spcPct val="0"/>
            </a:spcBef>
            <a:spcAft>
              <a:spcPct val="35000"/>
            </a:spcAft>
            <a:buNone/>
          </a:pPr>
          <a:r>
            <a:rPr lang="ru-RU" sz="2000" kern="1200" dirty="0" err="1"/>
            <a:t>Організація</a:t>
          </a:r>
          <a:r>
            <a:rPr lang="ru-RU" sz="2000" kern="1200" dirty="0"/>
            <a:t> </a:t>
          </a:r>
          <a:r>
            <a:rPr lang="ru-RU" sz="2000" kern="1200" dirty="0" err="1"/>
            <a:t>тематичних</a:t>
          </a:r>
          <a:r>
            <a:rPr lang="ru-RU" sz="2000" kern="1200" dirty="0"/>
            <a:t> </a:t>
          </a:r>
          <a:r>
            <a:rPr lang="ru-RU" sz="2000" kern="1200" dirty="0" err="1"/>
            <a:t>автобусно-пішохідних</a:t>
          </a:r>
          <a:r>
            <a:rPr lang="ru-RU" sz="2000" kern="1200" dirty="0"/>
            <a:t> </a:t>
          </a:r>
          <a:r>
            <a:rPr lang="ru-RU" sz="2000" kern="1200" dirty="0" err="1"/>
            <a:t>екскурсій</a:t>
          </a:r>
          <a:r>
            <a:rPr lang="ru-RU" sz="2000" kern="1200" dirty="0"/>
            <a:t> на </a:t>
          </a:r>
          <a:r>
            <a:rPr lang="ru-RU" sz="2000" kern="1200" dirty="0" err="1"/>
            <a:t>Півдні</a:t>
          </a:r>
          <a:r>
            <a:rPr lang="ru-RU" sz="2000" kern="1200" dirty="0"/>
            <a:t> </a:t>
          </a:r>
          <a:r>
            <a:rPr lang="ru-RU" sz="2000" kern="1200" dirty="0" err="1"/>
            <a:t>України</a:t>
          </a:r>
          <a:endParaRPr lang="ru-RU" sz="2000" kern="1200" dirty="0"/>
        </a:p>
      </dsp:txBody>
      <dsp:txXfrm>
        <a:off x="561056" y="4274616"/>
        <a:ext cx="7172531" cy="7882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73AF4-4DAF-4691-AC99-0CFD32FF6465}">
      <dsp:nvSpPr>
        <dsp:cNvPr id="0" name=""/>
        <dsp:cNvSpPr/>
      </dsp:nvSpPr>
      <dsp:spPr>
        <a:xfrm>
          <a:off x="699624" y="271563"/>
          <a:ext cx="4442840" cy="1388387"/>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0401" tIns="76200" rIns="76200" bIns="76200" numCol="1" spcCol="1270" anchor="ctr" anchorCtr="0">
          <a:noAutofit/>
        </a:bodyPr>
        <a:lstStyle/>
        <a:p>
          <a:pPr marL="0" lvl="0" indent="0" algn="l" defTabSz="889000">
            <a:lnSpc>
              <a:spcPct val="90000"/>
            </a:lnSpc>
            <a:spcBef>
              <a:spcPct val="0"/>
            </a:spcBef>
            <a:spcAft>
              <a:spcPct val="35000"/>
            </a:spcAft>
            <a:buNone/>
          </a:pPr>
          <a:r>
            <a:rPr lang="uk-UA" sz="2000" kern="1200" dirty="0"/>
            <a:t>Поморська Академія в </a:t>
          </a:r>
          <a:br>
            <a:rPr lang="en-US" sz="2000" kern="1200" dirty="0"/>
          </a:br>
          <a:r>
            <a:rPr lang="uk-UA" sz="2000" kern="1200" dirty="0"/>
            <a:t>м. </a:t>
          </a:r>
          <a:r>
            <a:rPr lang="uk-UA" sz="2000" kern="1200" dirty="0" err="1"/>
            <a:t>Слупськ</a:t>
          </a:r>
          <a:r>
            <a:rPr lang="uk-UA" sz="2000" kern="1200" dirty="0"/>
            <a:t> (Республіка Польща)</a:t>
          </a:r>
          <a:endParaRPr lang="ru-RU" sz="2000" kern="1200" dirty="0"/>
        </a:p>
      </dsp:txBody>
      <dsp:txXfrm>
        <a:off x="699624" y="271563"/>
        <a:ext cx="4442840" cy="1388387"/>
      </dsp:txXfrm>
    </dsp:sp>
    <dsp:sp modelId="{24F84FA1-1CF5-466D-B1B0-D2E9D07D1CDA}">
      <dsp:nvSpPr>
        <dsp:cNvPr id="0" name=""/>
        <dsp:cNvSpPr/>
      </dsp:nvSpPr>
      <dsp:spPr>
        <a:xfrm>
          <a:off x="10075" y="179770"/>
          <a:ext cx="1409738" cy="145780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9000" r="-69000"/>
          </a:stretch>
        </a:blip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sp>
    <dsp:sp modelId="{6754CD8B-1209-4C17-AC86-A68E99368B4B}">
      <dsp:nvSpPr>
        <dsp:cNvPr id="0" name=""/>
        <dsp:cNvSpPr/>
      </dsp:nvSpPr>
      <dsp:spPr>
        <a:xfrm>
          <a:off x="6123559" y="282434"/>
          <a:ext cx="4442840" cy="1388387"/>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0401" tIns="76200" rIns="76200" bIns="76200" numCol="1" spcCol="1270" anchor="ctr" anchorCtr="0">
          <a:noAutofit/>
        </a:bodyPr>
        <a:lstStyle/>
        <a:p>
          <a:pPr marL="0" lvl="0" indent="0" algn="l" defTabSz="889000">
            <a:lnSpc>
              <a:spcPct val="90000"/>
            </a:lnSpc>
            <a:spcBef>
              <a:spcPct val="0"/>
            </a:spcBef>
            <a:spcAft>
              <a:spcPct val="35000"/>
            </a:spcAft>
            <a:buNone/>
          </a:pPr>
          <a:r>
            <a:rPr lang="uk-UA" sz="2000" kern="1200" dirty="0"/>
            <a:t>Університет Адама Міцкевича </a:t>
          </a:r>
          <a:r>
            <a:rPr lang="en-US" sz="2000" kern="1200" dirty="0"/>
            <a:t> </a:t>
          </a:r>
          <a:r>
            <a:rPr lang="uk-UA" sz="2000" kern="1200" dirty="0"/>
            <a:t>м. Познань (Республіка Польща)</a:t>
          </a:r>
          <a:endParaRPr lang="ru-RU" sz="2000" kern="1200" dirty="0"/>
        </a:p>
      </dsp:txBody>
      <dsp:txXfrm>
        <a:off x="6123559" y="282434"/>
        <a:ext cx="4442840" cy="1388387"/>
      </dsp:txXfrm>
    </dsp:sp>
    <dsp:sp modelId="{0073CE8A-5731-4CCE-B9DC-04F76A66ADE9}">
      <dsp:nvSpPr>
        <dsp:cNvPr id="0" name=""/>
        <dsp:cNvSpPr/>
      </dsp:nvSpPr>
      <dsp:spPr>
        <a:xfrm>
          <a:off x="5327884" y="168895"/>
          <a:ext cx="1514836" cy="145780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9000" r="-69000"/>
          </a:stretch>
        </a:blip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sp>
    <dsp:sp modelId="{49B6CB75-8C8E-4176-820D-9E5F70C6E92D}">
      <dsp:nvSpPr>
        <dsp:cNvPr id="0" name=""/>
        <dsp:cNvSpPr/>
      </dsp:nvSpPr>
      <dsp:spPr>
        <a:xfrm>
          <a:off x="842872" y="2030260"/>
          <a:ext cx="4305335" cy="1388387"/>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0401" tIns="76200" rIns="76200" bIns="76200" numCol="1" spcCol="1270" anchor="ctr" anchorCtr="0">
          <a:noAutofit/>
        </a:bodyPr>
        <a:lstStyle/>
        <a:p>
          <a:pPr marL="0" lvl="0" indent="0" algn="l" defTabSz="889000">
            <a:lnSpc>
              <a:spcPct val="90000"/>
            </a:lnSpc>
            <a:spcBef>
              <a:spcPct val="0"/>
            </a:spcBef>
            <a:spcAft>
              <a:spcPct val="35000"/>
            </a:spcAft>
            <a:buNone/>
          </a:pPr>
          <a:r>
            <a:rPr lang="uk-UA" sz="2000" kern="1200" dirty="0"/>
            <a:t>Університет </a:t>
          </a:r>
          <a:r>
            <a:rPr lang="uk-UA" sz="2000" kern="1200" dirty="0" err="1"/>
            <a:t>Альпен-Адрія</a:t>
          </a:r>
          <a:r>
            <a:rPr lang="uk-UA" sz="2000" kern="1200" dirty="0"/>
            <a:t> </a:t>
          </a:r>
          <a:br>
            <a:rPr lang="en-US" sz="2000" kern="1200" dirty="0"/>
          </a:br>
          <a:r>
            <a:rPr lang="uk-UA" sz="2000" kern="1200" dirty="0"/>
            <a:t>м. </a:t>
          </a:r>
          <a:r>
            <a:rPr lang="uk-UA" sz="2000" kern="1200" dirty="0" err="1"/>
            <a:t>Клагенфурт</a:t>
          </a:r>
          <a:r>
            <a:rPr lang="uk-UA" sz="2000" kern="1200" dirty="0"/>
            <a:t> (Республіка Австрія</a:t>
          </a:r>
          <a:r>
            <a:rPr lang="en-US" sz="2000" kern="1200" dirty="0"/>
            <a:t>)</a:t>
          </a:r>
          <a:endParaRPr lang="ru-RU" sz="2000" kern="1200" dirty="0"/>
        </a:p>
      </dsp:txBody>
      <dsp:txXfrm>
        <a:off x="842872" y="2030260"/>
        <a:ext cx="4305335" cy="1388387"/>
      </dsp:txXfrm>
    </dsp:sp>
    <dsp:sp modelId="{4CDD4377-698F-476B-942C-708D66858CDA}">
      <dsp:nvSpPr>
        <dsp:cNvPr id="0" name=""/>
        <dsp:cNvSpPr/>
      </dsp:nvSpPr>
      <dsp:spPr>
        <a:xfrm>
          <a:off x="46750" y="1818844"/>
          <a:ext cx="1414325" cy="145780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3000" r="-63000"/>
          </a:stretch>
        </a:blip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sp>
    <dsp:sp modelId="{B8A9FD0A-5A7E-4A7F-9E70-673BFBFE8BF4}">
      <dsp:nvSpPr>
        <dsp:cNvPr id="0" name=""/>
        <dsp:cNvSpPr/>
      </dsp:nvSpPr>
      <dsp:spPr>
        <a:xfrm>
          <a:off x="6123559" y="2008517"/>
          <a:ext cx="4442840" cy="1388387"/>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0401" tIns="76200" rIns="76200" bIns="76200" numCol="1" spcCol="1270" anchor="ctr" anchorCtr="0">
          <a:noAutofit/>
        </a:bodyPr>
        <a:lstStyle/>
        <a:p>
          <a:pPr marL="0" lvl="0" indent="0" algn="l" defTabSz="889000">
            <a:lnSpc>
              <a:spcPct val="90000"/>
            </a:lnSpc>
            <a:spcBef>
              <a:spcPct val="0"/>
            </a:spcBef>
            <a:spcAft>
              <a:spcPct val="35000"/>
            </a:spcAft>
            <a:buNone/>
          </a:pPr>
          <a:r>
            <a:rPr lang="uk-UA" sz="2000" kern="1200" dirty="0"/>
            <a:t>Університет </a:t>
          </a:r>
          <a:r>
            <a:rPr lang="uk-UA" sz="2000" kern="1200" dirty="0" err="1"/>
            <a:t>Томаша</a:t>
          </a:r>
          <a:r>
            <a:rPr lang="uk-UA" sz="2000" kern="1200" dirty="0"/>
            <a:t> </a:t>
          </a:r>
          <a:r>
            <a:rPr lang="uk-UA" sz="2000" kern="1200" dirty="0" err="1"/>
            <a:t>Бати</a:t>
          </a:r>
          <a:r>
            <a:rPr lang="uk-UA" sz="2000" kern="1200" dirty="0"/>
            <a:t> в </a:t>
          </a:r>
          <a:r>
            <a:rPr lang="uk-UA" sz="2000" kern="1200" dirty="0" err="1"/>
            <a:t>Зліні</a:t>
          </a:r>
          <a:r>
            <a:rPr lang="uk-UA" sz="2000" kern="1200" dirty="0"/>
            <a:t> (Чеська Республіка); </a:t>
          </a:r>
          <a:endParaRPr lang="ru-RU" sz="2000" kern="1200" dirty="0"/>
        </a:p>
      </dsp:txBody>
      <dsp:txXfrm>
        <a:off x="6123559" y="2008517"/>
        <a:ext cx="4442840" cy="1388387"/>
      </dsp:txXfrm>
    </dsp:sp>
    <dsp:sp modelId="{D42EE50D-756B-46EB-992E-CF07C9892306}">
      <dsp:nvSpPr>
        <dsp:cNvPr id="0" name=""/>
        <dsp:cNvSpPr/>
      </dsp:nvSpPr>
      <dsp:spPr>
        <a:xfrm>
          <a:off x="5333631" y="1818844"/>
          <a:ext cx="1532932" cy="145780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7BFC37-A548-4160-891B-0168755F2F77}">
      <dsp:nvSpPr>
        <dsp:cNvPr id="0" name=""/>
        <dsp:cNvSpPr/>
      </dsp:nvSpPr>
      <dsp:spPr>
        <a:xfrm>
          <a:off x="907746" y="3767215"/>
          <a:ext cx="4132508" cy="1388387"/>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0401" tIns="76200" rIns="76200" bIns="76200" numCol="1" spcCol="1270" anchor="ctr" anchorCtr="0">
          <a:noAutofit/>
        </a:bodyPr>
        <a:lstStyle/>
        <a:p>
          <a:pPr marL="0" lvl="0" indent="0" algn="l" defTabSz="889000">
            <a:lnSpc>
              <a:spcPct val="90000"/>
            </a:lnSpc>
            <a:spcBef>
              <a:spcPct val="0"/>
            </a:spcBef>
            <a:spcAft>
              <a:spcPct val="35000"/>
            </a:spcAft>
            <a:buNone/>
          </a:pPr>
          <a:r>
            <a:rPr lang="uk-UA" sz="2000" kern="1200" dirty="0"/>
            <a:t>Університет Отто Фрідріха </a:t>
          </a:r>
          <a:br>
            <a:rPr lang="en-US" sz="2000" kern="1200" dirty="0"/>
          </a:br>
          <a:r>
            <a:rPr lang="uk-UA" sz="2000" kern="1200" dirty="0"/>
            <a:t>м. </a:t>
          </a:r>
          <a:r>
            <a:rPr lang="uk-UA" sz="2000" kern="1200" dirty="0" err="1"/>
            <a:t>Бамберг</a:t>
          </a:r>
          <a:r>
            <a:rPr lang="uk-UA" sz="2000" kern="1200" dirty="0"/>
            <a:t> (Німеччина)</a:t>
          </a:r>
          <a:endParaRPr lang="ru-RU" sz="2000" kern="1200" dirty="0"/>
        </a:p>
      </dsp:txBody>
      <dsp:txXfrm>
        <a:off x="907746" y="3767215"/>
        <a:ext cx="4132508" cy="1388387"/>
      </dsp:txXfrm>
    </dsp:sp>
    <dsp:sp modelId="{6066641E-3A61-459F-AD04-77886D5E567C}">
      <dsp:nvSpPr>
        <dsp:cNvPr id="0" name=""/>
        <dsp:cNvSpPr/>
      </dsp:nvSpPr>
      <dsp:spPr>
        <a:xfrm>
          <a:off x="24273" y="3578492"/>
          <a:ext cx="1375003" cy="1457807"/>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5000" r="-7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E1FE0A-201C-4AE5-AA9E-2DC822DA4E08}">
      <dsp:nvSpPr>
        <dsp:cNvPr id="0" name=""/>
        <dsp:cNvSpPr/>
      </dsp:nvSpPr>
      <dsp:spPr>
        <a:xfrm>
          <a:off x="6123559" y="3686157"/>
          <a:ext cx="4442840" cy="1388387"/>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0401" tIns="76200" rIns="76200" bIns="76200" numCol="1" spcCol="1270" anchor="ctr" anchorCtr="0">
          <a:noAutofit/>
        </a:bodyPr>
        <a:lstStyle/>
        <a:p>
          <a:pPr marL="0" lvl="0" indent="0" algn="l" defTabSz="889000">
            <a:lnSpc>
              <a:spcPct val="90000"/>
            </a:lnSpc>
            <a:spcBef>
              <a:spcPct val="0"/>
            </a:spcBef>
            <a:spcAft>
              <a:spcPct val="35000"/>
            </a:spcAft>
            <a:buNone/>
          </a:pPr>
          <a:r>
            <a:rPr lang="uk-UA" sz="2000" kern="1200" dirty="0"/>
            <a:t>З 2020 року за програмою «</a:t>
          </a:r>
          <a:r>
            <a:rPr lang="uk-UA" sz="2000" kern="1200" dirty="0" err="1"/>
            <a:t>Mevlana</a:t>
          </a:r>
          <a:r>
            <a:rPr lang="uk-UA" sz="2000" kern="1200" dirty="0"/>
            <a:t>» з Університетом </a:t>
          </a:r>
          <a:r>
            <a:rPr lang="uk-UA" sz="2000" kern="1200" dirty="0" err="1"/>
            <a:t>Аланія</a:t>
          </a:r>
          <a:r>
            <a:rPr lang="uk-UA" sz="2000" kern="1200" dirty="0"/>
            <a:t> </a:t>
          </a:r>
          <a:r>
            <a:rPr lang="uk-UA" sz="2000" kern="1200" dirty="0" err="1"/>
            <a:t>Алааддін</a:t>
          </a:r>
          <a:r>
            <a:rPr lang="uk-UA" sz="2000" kern="1200" dirty="0"/>
            <a:t> </a:t>
          </a:r>
          <a:r>
            <a:rPr lang="uk-UA" sz="2000" kern="1200" dirty="0" err="1"/>
            <a:t>Кейкубат</a:t>
          </a:r>
          <a:r>
            <a:rPr lang="uk-UA" sz="2000" kern="1200" dirty="0"/>
            <a:t> та Університетом ім. Сулеймана Деміреля (Туреччина)</a:t>
          </a:r>
          <a:endParaRPr lang="ru-RU" sz="2000" kern="1200" dirty="0"/>
        </a:p>
      </dsp:txBody>
      <dsp:txXfrm>
        <a:off x="6123559" y="3686157"/>
        <a:ext cx="4442840" cy="1388387"/>
      </dsp:txXfrm>
    </dsp:sp>
    <dsp:sp modelId="{D02F7E86-C22F-4AB1-BB5B-FC71603D6EAE}">
      <dsp:nvSpPr>
        <dsp:cNvPr id="0" name=""/>
        <dsp:cNvSpPr/>
      </dsp:nvSpPr>
      <dsp:spPr>
        <a:xfrm>
          <a:off x="5399677" y="3772031"/>
          <a:ext cx="1578610" cy="1065657"/>
        </a:xfrm>
        <a:prstGeom prst="rect">
          <a:avLst/>
        </a:prstGeom>
        <a:solidFill>
          <a:schemeClr val="accent3">
            <a:tint val="50000"/>
            <a:hueOff val="2074236"/>
            <a:satOff val="100000"/>
            <a:lumOff val="19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F3F4AC-5AFC-44D0-9F62-A5E25AB523AF}">
      <dsp:nvSpPr>
        <dsp:cNvPr id="0" name=""/>
        <dsp:cNvSpPr/>
      </dsp:nvSpPr>
      <dsp:spPr>
        <a:xfrm rot="5400000">
          <a:off x="-176238" y="180562"/>
          <a:ext cx="1174924" cy="822447"/>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u="sng" kern="1200" dirty="0"/>
            <a:t>51</a:t>
          </a:r>
          <a:endParaRPr lang="ru-RU" sz="3200" b="1" u="sng" kern="1200" dirty="0"/>
        </a:p>
      </dsp:txBody>
      <dsp:txXfrm rot="-5400000">
        <a:off x="1" y="415548"/>
        <a:ext cx="822447" cy="352477"/>
      </dsp:txXfrm>
    </dsp:sp>
    <dsp:sp modelId="{9E7D3F6C-DC5A-4F58-ADD7-4B06691BA2F1}">
      <dsp:nvSpPr>
        <dsp:cNvPr id="0" name=""/>
        <dsp:cNvSpPr/>
      </dsp:nvSpPr>
      <dsp:spPr>
        <a:xfrm rot="5400000">
          <a:off x="4641304" y="-3814532"/>
          <a:ext cx="764102" cy="8401816"/>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err="1"/>
            <a:t>uniRank</a:t>
          </a:r>
          <a:r>
            <a:rPr lang="en-US" sz="2300" kern="1200" dirty="0"/>
            <a:t> University Ranking™</a:t>
          </a:r>
          <a:endParaRPr lang="ru-RU" sz="2300" kern="1200" dirty="0"/>
        </a:p>
      </dsp:txBody>
      <dsp:txXfrm rot="-5400000">
        <a:off x="822447" y="41625"/>
        <a:ext cx="8364516" cy="689502"/>
      </dsp:txXfrm>
    </dsp:sp>
    <dsp:sp modelId="{4B8BA9D1-AF5C-40F3-A11B-8B92FBEBDFD5}">
      <dsp:nvSpPr>
        <dsp:cNvPr id="0" name=""/>
        <dsp:cNvSpPr/>
      </dsp:nvSpPr>
      <dsp:spPr>
        <a:xfrm rot="5400000">
          <a:off x="-176238" y="1239336"/>
          <a:ext cx="1174924" cy="822447"/>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u="sng" kern="1200" dirty="0"/>
            <a:t>84</a:t>
          </a:r>
          <a:endParaRPr lang="ru-RU" sz="3200" b="1" u="sng" kern="1200" dirty="0"/>
        </a:p>
      </dsp:txBody>
      <dsp:txXfrm rot="-5400000">
        <a:off x="1" y="1474322"/>
        <a:ext cx="822447" cy="352477"/>
      </dsp:txXfrm>
    </dsp:sp>
    <dsp:sp modelId="{A4CAA720-78E5-4653-9380-95A6563F5B7C}">
      <dsp:nvSpPr>
        <dsp:cNvPr id="0" name=""/>
        <dsp:cNvSpPr/>
      </dsp:nvSpPr>
      <dsp:spPr>
        <a:xfrm rot="5400000">
          <a:off x="4641505" y="-2755960"/>
          <a:ext cx="763700" cy="840181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ru-RU" sz="2300" kern="1200" dirty="0" err="1"/>
            <a:t>Scopus</a:t>
          </a:r>
          <a:r>
            <a:rPr lang="ru-RU" sz="2300" kern="1200" dirty="0"/>
            <a:t> 2019 года</a:t>
          </a:r>
        </a:p>
      </dsp:txBody>
      <dsp:txXfrm rot="-5400000">
        <a:off x="822448" y="1100378"/>
        <a:ext cx="8364535" cy="689138"/>
      </dsp:txXfrm>
    </dsp:sp>
    <dsp:sp modelId="{79360AA9-EE7B-484F-B71E-F1F24F192A3C}">
      <dsp:nvSpPr>
        <dsp:cNvPr id="0" name=""/>
        <dsp:cNvSpPr/>
      </dsp:nvSpPr>
      <dsp:spPr>
        <a:xfrm rot="5400000">
          <a:off x="-176238" y="2298109"/>
          <a:ext cx="1174924" cy="822447"/>
        </a:xfrm>
        <a:prstGeom prst="chevron">
          <a:avLst/>
        </a:prstGeom>
        <a:solidFill>
          <a:srgbClr val="FF0066"/>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u="sng" kern="1200" dirty="0"/>
            <a:t>97</a:t>
          </a:r>
        </a:p>
      </dsp:txBody>
      <dsp:txXfrm rot="-5400000">
        <a:off x="1" y="2533095"/>
        <a:ext cx="822447" cy="352477"/>
      </dsp:txXfrm>
    </dsp:sp>
    <dsp:sp modelId="{578847E0-C39B-4E36-B097-28C063B9D12E}">
      <dsp:nvSpPr>
        <dsp:cNvPr id="0" name=""/>
        <dsp:cNvSpPr/>
      </dsp:nvSpPr>
      <dsp:spPr>
        <a:xfrm rot="5400000">
          <a:off x="4641505" y="-1697186"/>
          <a:ext cx="763700" cy="8401816"/>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uk-UA" sz="2300" kern="1200" dirty="0"/>
            <a:t>Ранг ХДУ в рейтингові вишів України «ТОП-200 Україна»</a:t>
          </a:r>
          <a:endParaRPr lang="ru-RU" sz="2300" kern="1200" dirty="0"/>
        </a:p>
      </dsp:txBody>
      <dsp:txXfrm rot="-5400000">
        <a:off x="822448" y="2159152"/>
        <a:ext cx="8364535" cy="689138"/>
      </dsp:txXfrm>
    </dsp:sp>
    <dsp:sp modelId="{AB81EEE1-4BA5-4C12-96A3-CD0850099B22}">
      <dsp:nvSpPr>
        <dsp:cNvPr id="0" name=""/>
        <dsp:cNvSpPr/>
      </dsp:nvSpPr>
      <dsp:spPr>
        <a:xfrm rot="5400000">
          <a:off x="-176238" y="3356883"/>
          <a:ext cx="1174924" cy="822447"/>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ru-RU" sz="2600" b="1" u="sng" kern="1200" dirty="0"/>
            <a:t>97-98</a:t>
          </a:r>
        </a:p>
      </dsp:txBody>
      <dsp:txXfrm rot="-5400000">
        <a:off x="1" y="3591869"/>
        <a:ext cx="822447" cy="352477"/>
      </dsp:txXfrm>
    </dsp:sp>
    <dsp:sp modelId="{4C5A8FCA-D657-476F-B4DE-2E2654E846BF}">
      <dsp:nvSpPr>
        <dsp:cNvPr id="0" name=""/>
        <dsp:cNvSpPr/>
      </dsp:nvSpPr>
      <dsp:spPr>
        <a:xfrm rot="5400000">
          <a:off x="4641505" y="-638413"/>
          <a:ext cx="763700" cy="8401816"/>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uk-UA" sz="2300" kern="1200"/>
            <a:t>Ранг ХДУ в консолідованому рейтингові вишів України </a:t>
          </a:r>
          <a:endParaRPr lang="ru-RU" sz="2300" kern="1200" dirty="0"/>
        </a:p>
      </dsp:txBody>
      <dsp:txXfrm rot="-5400000">
        <a:off x="822448" y="3217925"/>
        <a:ext cx="8364535" cy="689138"/>
      </dsp:txXfrm>
    </dsp:sp>
    <dsp:sp modelId="{671A939D-810B-42BD-B709-8C81D2BFCD0F}">
      <dsp:nvSpPr>
        <dsp:cNvPr id="0" name=""/>
        <dsp:cNvSpPr/>
      </dsp:nvSpPr>
      <dsp:spPr>
        <a:xfrm rot="5400000">
          <a:off x="-176238" y="4415656"/>
          <a:ext cx="1174924" cy="822447"/>
        </a:xfrm>
        <a:prstGeom prst="chevron">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b="1" u="sng" kern="1200" dirty="0"/>
            <a:t>6494</a:t>
          </a:r>
          <a:endParaRPr lang="ru-RU" sz="3000" b="1" u="sng" kern="1200" dirty="0"/>
        </a:p>
      </dsp:txBody>
      <dsp:txXfrm rot="-5400000">
        <a:off x="1" y="4650642"/>
        <a:ext cx="822447" cy="352477"/>
      </dsp:txXfrm>
    </dsp:sp>
    <dsp:sp modelId="{240CC550-B9D9-4CE4-A867-2A2E84AA6D8E}">
      <dsp:nvSpPr>
        <dsp:cNvPr id="0" name=""/>
        <dsp:cNvSpPr/>
      </dsp:nvSpPr>
      <dsp:spPr>
        <a:xfrm rot="5400000">
          <a:off x="4641505" y="420360"/>
          <a:ext cx="763700" cy="8401816"/>
        </a:xfrm>
        <a:prstGeom prst="round2Same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uk-UA" sz="2300" kern="1200" dirty="0"/>
            <a:t>Ранг ХДУ в Міжнародному рейтингові </a:t>
          </a:r>
          <a:r>
            <a:rPr lang="uk-UA" sz="2300" kern="1200" dirty="0" err="1"/>
            <a:t>Webometrics</a:t>
          </a:r>
          <a:r>
            <a:rPr lang="uk-UA" sz="2300" kern="1200" dirty="0"/>
            <a:t> </a:t>
          </a:r>
          <a:r>
            <a:rPr lang="uk-UA" sz="2300" kern="1200" dirty="0" err="1"/>
            <a:t>of</a:t>
          </a:r>
          <a:r>
            <a:rPr lang="uk-UA" sz="2300" kern="1200" dirty="0"/>
            <a:t> </a:t>
          </a:r>
          <a:r>
            <a:rPr lang="uk-UA" sz="2300" kern="1200" dirty="0" err="1"/>
            <a:t>universities</a:t>
          </a:r>
          <a:endParaRPr lang="ru-RU" sz="2300" kern="1200" dirty="0"/>
        </a:p>
      </dsp:txBody>
      <dsp:txXfrm rot="-5400000">
        <a:off x="822448" y="4276699"/>
        <a:ext cx="8364535" cy="6891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EBE64-7481-4F54-99BA-AF02E7E4EB59}">
      <dsp:nvSpPr>
        <dsp:cNvPr id="0" name=""/>
        <dsp:cNvSpPr/>
      </dsp:nvSpPr>
      <dsp:spPr>
        <a:xfrm flipH="1">
          <a:off x="664885" y="893593"/>
          <a:ext cx="2639544" cy="2307293"/>
        </a:xfrm>
        <a:prstGeom prst="rightArrow">
          <a:avLst>
            <a:gd name="adj1" fmla="val 70000"/>
            <a:gd name="adj2" fmla="val 5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280" tIns="20320" rIns="40640" bIns="20320" numCol="1" spcCol="1270" anchor="ctr" anchorCtr="0">
          <a:noAutofit/>
        </a:bodyPr>
        <a:lstStyle/>
        <a:p>
          <a:pPr marL="0" lvl="0" indent="0" algn="l" defTabSz="1422400">
            <a:lnSpc>
              <a:spcPct val="90000"/>
            </a:lnSpc>
            <a:spcBef>
              <a:spcPct val="0"/>
            </a:spcBef>
            <a:spcAft>
              <a:spcPct val="35000"/>
            </a:spcAft>
            <a:buNone/>
          </a:pPr>
          <a:r>
            <a:rPr lang="uk-UA" sz="3200" kern="1200" dirty="0"/>
            <a:t>Всього</a:t>
          </a:r>
          <a:endParaRPr lang="ru-RU" sz="3200" kern="1200" dirty="0"/>
        </a:p>
      </dsp:txBody>
      <dsp:txXfrm>
        <a:off x="2017651" y="1239687"/>
        <a:ext cx="1286778" cy="1615105"/>
      </dsp:txXfrm>
    </dsp:sp>
    <dsp:sp modelId="{5C3AA16E-5E86-4EF5-85F8-E2043A5FFABD}">
      <dsp:nvSpPr>
        <dsp:cNvPr id="0" name=""/>
        <dsp:cNvSpPr/>
      </dsp:nvSpPr>
      <dsp:spPr>
        <a:xfrm>
          <a:off x="192855" y="1404260"/>
          <a:ext cx="1319772" cy="131977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uk-UA" sz="4500" b="1" kern="1200" dirty="0"/>
            <a:t>102</a:t>
          </a:r>
          <a:endParaRPr lang="ru-RU" sz="4500" b="1" kern="1200" dirty="0"/>
        </a:p>
      </dsp:txBody>
      <dsp:txXfrm>
        <a:off x="386131" y="1597536"/>
        <a:ext cx="933220" cy="933220"/>
      </dsp:txXfrm>
    </dsp:sp>
    <dsp:sp modelId="{40F43566-E0EB-45F2-9288-09B3B8BBC4A3}">
      <dsp:nvSpPr>
        <dsp:cNvPr id="0" name=""/>
        <dsp:cNvSpPr/>
      </dsp:nvSpPr>
      <dsp:spPr>
        <a:xfrm>
          <a:off x="5974526" y="1581881"/>
          <a:ext cx="904862" cy="955265"/>
        </a:xfrm>
        <a:prstGeom prst="plus">
          <a:avLst/>
        </a:prstGeom>
        <a:solidFill>
          <a:srgbClr val="FFC000">
            <a:alpha val="90000"/>
          </a:srgbClr>
        </a:solidFill>
        <a:ln w="12700" cap="flat" cmpd="sng" algn="ctr">
          <a:solidFill>
            <a:schemeClr val="accent5">
              <a:tint val="40000"/>
              <a:alpha val="90000"/>
              <a:hueOff val="-3695877"/>
              <a:satOff val="-6408"/>
              <a:lumOff val="-644"/>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E006CC-A948-404E-A4D9-75A34F7EF070}">
      <dsp:nvSpPr>
        <dsp:cNvPr id="0" name=""/>
        <dsp:cNvSpPr/>
      </dsp:nvSpPr>
      <dsp:spPr>
        <a:xfrm>
          <a:off x="3967218" y="1387353"/>
          <a:ext cx="1319772" cy="1319772"/>
        </a:xfrm>
        <a:prstGeom prst="ellipse">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2400300">
            <a:lnSpc>
              <a:spcPct val="90000"/>
            </a:lnSpc>
            <a:spcBef>
              <a:spcPct val="0"/>
            </a:spcBef>
            <a:spcAft>
              <a:spcPct val="35000"/>
            </a:spcAft>
            <a:buNone/>
          </a:pPr>
          <a:r>
            <a:rPr lang="uk-UA" sz="5400" b="1" kern="1200" dirty="0"/>
            <a:t>53</a:t>
          </a:r>
          <a:endParaRPr lang="ru-RU" sz="5400" b="1" kern="1200" dirty="0"/>
        </a:p>
      </dsp:txBody>
      <dsp:txXfrm>
        <a:off x="4160494" y="1580629"/>
        <a:ext cx="933220" cy="933220"/>
      </dsp:txXfrm>
    </dsp:sp>
    <dsp:sp modelId="{6C07647E-8C7D-45C2-95B0-49635A440018}">
      <dsp:nvSpPr>
        <dsp:cNvPr id="0" name=""/>
        <dsp:cNvSpPr/>
      </dsp:nvSpPr>
      <dsp:spPr>
        <a:xfrm flipV="1">
          <a:off x="9289384" y="2530894"/>
          <a:ext cx="554357" cy="48268"/>
        </a:xfrm>
        <a:prstGeom prst="arc">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6EF32C-BB8A-4552-B273-D66B99BD2188}">
      <dsp:nvSpPr>
        <dsp:cNvPr id="0" name=""/>
        <dsp:cNvSpPr/>
      </dsp:nvSpPr>
      <dsp:spPr>
        <a:xfrm>
          <a:off x="7431620" y="1387353"/>
          <a:ext cx="1319772" cy="1319772"/>
        </a:xfrm>
        <a:prstGeom prst="ellipse">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2400300">
            <a:lnSpc>
              <a:spcPct val="90000"/>
            </a:lnSpc>
            <a:spcBef>
              <a:spcPct val="0"/>
            </a:spcBef>
            <a:spcAft>
              <a:spcPct val="35000"/>
            </a:spcAft>
            <a:buNone/>
          </a:pPr>
          <a:r>
            <a:rPr lang="uk-UA" sz="5400" b="1" kern="1200" dirty="0"/>
            <a:t>49</a:t>
          </a:r>
          <a:endParaRPr lang="ru-RU" sz="5400" b="1" kern="1200" dirty="0"/>
        </a:p>
      </dsp:txBody>
      <dsp:txXfrm>
        <a:off x="7624896" y="1580629"/>
        <a:ext cx="933220" cy="9332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740DE-4918-4A10-A641-D75156ED4A3F}">
      <dsp:nvSpPr>
        <dsp:cNvPr id="0" name=""/>
        <dsp:cNvSpPr/>
      </dsp:nvSpPr>
      <dsp:spPr>
        <a:xfrm rot="5400000">
          <a:off x="755205" y="1552415"/>
          <a:ext cx="899538" cy="1024077"/>
        </a:xfrm>
        <a:prstGeom prst="bentUpArrow">
          <a:avLst>
            <a:gd name="adj1" fmla="val 32840"/>
            <a:gd name="adj2" fmla="val 25000"/>
            <a:gd name="adj3" fmla="val 35780"/>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3CE22B-B32B-4E54-93F3-D2AE1F8ADCFE}">
      <dsp:nvSpPr>
        <dsp:cNvPr id="0" name=""/>
        <dsp:cNvSpPr/>
      </dsp:nvSpPr>
      <dsp:spPr>
        <a:xfrm>
          <a:off x="213934" y="28283"/>
          <a:ext cx="2241371" cy="1568887"/>
        </a:xfrm>
        <a:prstGeom prst="roundRect">
          <a:avLst>
            <a:gd name="adj" fmla="val 16670"/>
          </a:avLst>
        </a:prstGeom>
        <a:solidFill>
          <a:srgbClr val="F2A10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uk-UA" sz="3600" kern="1200" dirty="0"/>
            <a:t>КРОК 1. </a:t>
          </a:r>
          <a:endParaRPr lang="ru-RU" sz="3600" kern="1200" dirty="0"/>
        </a:p>
      </dsp:txBody>
      <dsp:txXfrm>
        <a:off x="290535" y="104884"/>
        <a:ext cx="2088169" cy="1415685"/>
      </dsp:txXfrm>
    </dsp:sp>
    <dsp:sp modelId="{386A0001-87E5-4C0C-BF6D-B5228AE830B5}">
      <dsp:nvSpPr>
        <dsp:cNvPr id="0" name=""/>
        <dsp:cNvSpPr/>
      </dsp:nvSpPr>
      <dsp:spPr>
        <a:xfrm>
          <a:off x="2808880" y="285861"/>
          <a:ext cx="5227777" cy="1268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uk-UA" sz="2000" kern="1200" dirty="0"/>
            <a:t>Перейти на сайт дистанційного навчання:</a:t>
          </a:r>
          <a:endParaRPr lang="ru-RU" sz="2000" kern="1200" dirty="0"/>
        </a:p>
      </dsp:txBody>
      <dsp:txXfrm>
        <a:off x="2808880" y="285861"/>
        <a:ext cx="5227777" cy="1268044"/>
      </dsp:txXfrm>
    </dsp:sp>
    <dsp:sp modelId="{5461BEE9-144F-45B7-A1C2-2AE1528F53E9}">
      <dsp:nvSpPr>
        <dsp:cNvPr id="0" name=""/>
        <dsp:cNvSpPr/>
      </dsp:nvSpPr>
      <dsp:spPr>
        <a:xfrm rot="5400000">
          <a:off x="3476968" y="3098840"/>
          <a:ext cx="899538" cy="1024077"/>
        </a:xfrm>
        <a:prstGeom prst="bentUpArrow">
          <a:avLst>
            <a:gd name="adj1" fmla="val 32840"/>
            <a:gd name="adj2" fmla="val 25000"/>
            <a:gd name="adj3" fmla="val 35780"/>
          </a:avLst>
        </a:prstGeom>
        <a:solidFill>
          <a:schemeClr val="accent4">
            <a:tint val="50000"/>
            <a:hueOff val="11499901"/>
            <a:satOff val="-63047"/>
            <a:lumOff val="68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88A346-05A8-4C33-8EB0-9F91D879E014}">
      <dsp:nvSpPr>
        <dsp:cNvPr id="0" name=""/>
        <dsp:cNvSpPr/>
      </dsp:nvSpPr>
      <dsp:spPr>
        <a:xfrm>
          <a:off x="2935698" y="1574708"/>
          <a:ext cx="2241371" cy="1568887"/>
        </a:xfrm>
        <a:prstGeom prst="roundRect">
          <a:avLst>
            <a:gd name="adj" fmla="val 16670"/>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uk-UA" sz="3600" kern="1200" dirty="0"/>
            <a:t>КРОК 2. </a:t>
          </a:r>
          <a:endParaRPr lang="ru-RU" sz="3600" kern="1200" dirty="0"/>
        </a:p>
      </dsp:txBody>
      <dsp:txXfrm>
        <a:off x="3012299" y="1651309"/>
        <a:ext cx="2088169" cy="1415685"/>
      </dsp:txXfrm>
    </dsp:sp>
    <dsp:sp modelId="{F342D781-85E2-43F1-A3D7-A65A74C37B8F}">
      <dsp:nvSpPr>
        <dsp:cNvPr id="0" name=""/>
        <dsp:cNvSpPr/>
      </dsp:nvSpPr>
      <dsp:spPr>
        <a:xfrm>
          <a:off x="5236604" y="1743421"/>
          <a:ext cx="5002799" cy="1268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uk-UA" sz="2000" kern="1200" dirty="0"/>
            <a:t>Зареєструватись як новий користувач, на E-</a:t>
          </a:r>
          <a:r>
            <a:rPr lang="uk-UA" sz="2000" kern="1200" dirty="0" err="1"/>
            <a:t>Mail</a:t>
          </a:r>
          <a:r>
            <a:rPr lang="uk-UA" sz="2000" kern="1200" dirty="0"/>
            <a:t> адресу, отримати підтвердження облікового запису.</a:t>
          </a:r>
          <a:endParaRPr lang="ru-RU" sz="2000" kern="1200" dirty="0"/>
        </a:p>
      </dsp:txBody>
      <dsp:txXfrm>
        <a:off x="5236604" y="1743421"/>
        <a:ext cx="5002799" cy="1268044"/>
      </dsp:txXfrm>
    </dsp:sp>
    <dsp:sp modelId="{11714AAF-3D2E-4173-A0E8-2C94D274DC5D}">
      <dsp:nvSpPr>
        <dsp:cNvPr id="0" name=""/>
        <dsp:cNvSpPr/>
      </dsp:nvSpPr>
      <dsp:spPr>
        <a:xfrm>
          <a:off x="5075512" y="3102055"/>
          <a:ext cx="2241371" cy="1568887"/>
        </a:xfrm>
        <a:prstGeom prst="roundRect">
          <a:avLst>
            <a:gd name="adj" fmla="val 1667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uk-UA" sz="3600" kern="1200" dirty="0"/>
            <a:t>КРОК </a:t>
          </a:r>
          <a:r>
            <a:rPr lang="en-US" sz="3600" kern="1200" dirty="0"/>
            <a:t>3</a:t>
          </a:r>
          <a:r>
            <a:rPr lang="uk-UA" sz="3600" kern="1200" dirty="0"/>
            <a:t>. </a:t>
          </a:r>
          <a:endParaRPr lang="ru-RU" sz="3600" kern="1200" dirty="0"/>
        </a:p>
      </dsp:txBody>
      <dsp:txXfrm>
        <a:off x="5152113" y="3178656"/>
        <a:ext cx="2088169" cy="1415685"/>
      </dsp:txXfrm>
    </dsp:sp>
    <dsp:sp modelId="{479199CD-D0D5-4E93-A1F7-EA94B41EC024}">
      <dsp:nvSpPr>
        <dsp:cNvPr id="0" name=""/>
        <dsp:cNvSpPr/>
      </dsp:nvSpPr>
      <dsp:spPr>
        <a:xfrm>
          <a:off x="7224274" y="3251690"/>
          <a:ext cx="3407149" cy="1268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uk-UA" sz="2000" kern="1200" dirty="0"/>
            <a:t>Авторизуватись, ввівши особистий логін і пароль.</a:t>
          </a:r>
          <a:endParaRPr lang="ru-RU" sz="2000" kern="1200" dirty="0"/>
        </a:p>
      </dsp:txBody>
      <dsp:txXfrm>
        <a:off x="7224274" y="3251690"/>
        <a:ext cx="3407149" cy="12680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8344F9-9DA2-4D2B-B737-9CE5B907C196}">
      <dsp:nvSpPr>
        <dsp:cNvPr id="0" name=""/>
        <dsp:cNvSpPr/>
      </dsp:nvSpPr>
      <dsp:spPr>
        <a:xfrm>
          <a:off x="1608317" y="724856"/>
          <a:ext cx="4754955" cy="223576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l" defTabSz="889000">
            <a:lnSpc>
              <a:spcPct val="90000"/>
            </a:lnSpc>
            <a:spcBef>
              <a:spcPct val="0"/>
            </a:spcBef>
            <a:spcAft>
              <a:spcPct val="35000"/>
            </a:spcAft>
            <a:buNone/>
          </a:pPr>
          <a:r>
            <a:rPr lang="uk-UA" sz="2000" kern="1200" dirty="0"/>
            <a:t>Перейти на сайт</a:t>
          </a:r>
          <a:endParaRPr lang="en-US" sz="2000" kern="1200" dirty="0"/>
        </a:p>
        <a:p>
          <a:pPr marL="0" lvl="0" indent="0" algn="l" defTabSz="889000">
            <a:lnSpc>
              <a:spcPct val="90000"/>
            </a:lnSpc>
            <a:spcBef>
              <a:spcPct val="0"/>
            </a:spcBef>
            <a:spcAft>
              <a:spcPct val="35000"/>
            </a:spcAft>
            <a:buNone/>
          </a:pPr>
          <a:r>
            <a:rPr lang="uk-UA" sz="2000" kern="1200" dirty="0"/>
            <a:t>дистанційного </a:t>
          </a:r>
          <a:endParaRPr lang="en-US" sz="2000" kern="1200" dirty="0"/>
        </a:p>
        <a:p>
          <a:pPr marL="0" lvl="0" indent="0" algn="l" defTabSz="889000">
            <a:lnSpc>
              <a:spcPct val="90000"/>
            </a:lnSpc>
            <a:spcBef>
              <a:spcPct val="0"/>
            </a:spcBef>
            <a:spcAft>
              <a:spcPct val="35000"/>
            </a:spcAft>
            <a:buNone/>
          </a:pPr>
          <a:r>
            <a:rPr lang="uk-UA" sz="2000" kern="1200" dirty="0"/>
            <a:t>навчання:</a:t>
          </a:r>
          <a:endParaRPr lang="ru-RU" sz="2000" kern="1200" dirty="0"/>
        </a:p>
      </dsp:txBody>
      <dsp:txXfrm>
        <a:off x="2369109" y="724856"/>
        <a:ext cx="3994162" cy="2235767"/>
      </dsp:txXfrm>
    </dsp:sp>
    <dsp:sp modelId="{9478362A-955C-4792-B36C-8BF671F47E3C}">
      <dsp:nvSpPr>
        <dsp:cNvPr id="0" name=""/>
        <dsp:cNvSpPr/>
      </dsp:nvSpPr>
      <dsp:spPr>
        <a:xfrm>
          <a:off x="651864" y="0"/>
          <a:ext cx="1803810" cy="180381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uk-UA" sz="2800" kern="1200" dirty="0"/>
            <a:t>КРОК 1. </a:t>
          </a:r>
          <a:endParaRPr lang="ru-RU" sz="2800" kern="1200" dirty="0"/>
        </a:p>
      </dsp:txBody>
      <dsp:txXfrm>
        <a:off x="916026" y="264162"/>
        <a:ext cx="1275486" cy="12754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486E6A-A36D-4EC0-BFCD-F41D3D079218}">
      <dsp:nvSpPr>
        <dsp:cNvPr id="0" name=""/>
        <dsp:cNvSpPr/>
      </dsp:nvSpPr>
      <dsp:spPr>
        <a:xfrm rot="5400000">
          <a:off x="-102677" y="104936"/>
          <a:ext cx="684519" cy="479163"/>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 </a:t>
          </a:r>
          <a:endParaRPr lang="ru-RU" sz="1300" kern="1200" dirty="0"/>
        </a:p>
      </dsp:txBody>
      <dsp:txXfrm rot="-5400000">
        <a:off x="2" y="241840"/>
        <a:ext cx="479163" cy="205356"/>
      </dsp:txXfrm>
    </dsp:sp>
    <dsp:sp modelId="{8C51420C-166B-45AA-A1C8-3642ADC287FC}">
      <dsp:nvSpPr>
        <dsp:cNvPr id="0" name=""/>
        <dsp:cNvSpPr/>
      </dsp:nvSpPr>
      <dsp:spPr>
        <a:xfrm rot="5400000">
          <a:off x="5022436" y="-4541015"/>
          <a:ext cx="444937" cy="9531484"/>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uk-UA" sz="2000" b="0" kern="1200" dirty="0"/>
            <a:t>Президента України,</a:t>
          </a:r>
          <a:endParaRPr lang="ru-RU" sz="2000" b="0" kern="1200" dirty="0"/>
        </a:p>
      </dsp:txBody>
      <dsp:txXfrm rot="-5400000">
        <a:off x="479163" y="23978"/>
        <a:ext cx="9509764" cy="401497"/>
      </dsp:txXfrm>
    </dsp:sp>
    <dsp:sp modelId="{E53E0ACF-1DA2-4349-9298-06988D9A46AB}">
      <dsp:nvSpPr>
        <dsp:cNvPr id="0" name=""/>
        <dsp:cNvSpPr/>
      </dsp:nvSpPr>
      <dsp:spPr>
        <a:xfrm rot="5400000">
          <a:off x="-102677" y="687676"/>
          <a:ext cx="684519" cy="479163"/>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0" kern="1200" dirty="0"/>
            <a:t> </a:t>
          </a:r>
          <a:endParaRPr lang="ru-RU" sz="2300" b="0" kern="1200" dirty="0"/>
        </a:p>
      </dsp:txBody>
      <dsp:txXfrm rot="-5400000">
        <a:off x="2" y="824580"/>
        <a:ext cx="479163" cy="205356"/>
      </dsp:txXfrm>
    </dsp:sp>
    <dsp:sp modelId="{61DB75D9-6EBC-4D7B-A0C4-98AC39F2488D}">
      <dsp:nvSpPr>
        <dsp:cNvPr id="0" name=""/>
        <dsp:cNvSpPr/>
      </dsp:nvSpPr>
      <dsp:spPr>
        <a:xfrm rot="5400000">
          <a:off x="5022319" y="-3958158"/>
          <a:ext cx="445171" cy="9531484"/>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uk-UA" sz="2000" b="0" kern="1200" dirty="0"/>
            <a:t>Верховної Ради України </a:t>
          </a:r>
          <a:endParaRPr lang="ru-RU" sz="2000" b="0" kern="1200" dirty="0"/>
        </a:p>
      </dsp:txBody>
      <dsp:txXfrm rot="-5400000">
        <a:off x="479163" y="606729"/>
        <a:ext cx="9509753" cy="401709"/>
      </dsp:txXfrm>
    </dsp:sp>
    <dsp:sp modelId="{B97EBB57-932D-4CE1-92EA-FA099D10EEEE}">
      <dsp:nvSpPr>
        <dsp:cNvPr id="0" name=""/>
        <dsp:cNvSpPr/>
      </dsp:nvSpPr>
      <dsp:spPr>
        <a:xfrm rot="5400000">
          <a:off x="-102677" y="1270416"/>
          <a:ext cx="684519" cy="479163"/>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 </a:t>
          </a:r>
          <a:endParaRPr lang="ru-RU" sz="1300" kern="1200" dirty="0"/>
        </a:p>
      </dsp:txBody>
      <dsp:txXfrm rot="-5400000">
        <a:off x="2" y="1407320"/>
        <a:ext cx="479163" cy="205356"/>
      </dsp:txXfrm>
    </dsp:sp>
    <dsp:sp modelId="{8C9CADD3-E7FF-45DA-99D2-60B85FFC2FF4}">
      <dsp:nvSpPr>
        <dsp:cNvPr id="0" name=""/>
        <dsp:cNvSpPr/>
      </dsp:nvSpPr>
      <dsp:spPr>
        <a:xfrm rot="5400000">
          <a:off x="5022436" y="-3375535"/>
          <a:ext cx="444937" cy="9531484"/>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uk-UA" sz="2000" kern="1200" dirty="0"/>
            <a:t>Верховної Ради України для соціальних категорій,</a:t>
          </a:r>
          <a:endParaRPr lang="ru-RU" sz="2000" kern="1200" dirty="0"/>
        </a:p>
      </dsp:txBody>
      <dsp:txXfrm rot="-5400000">
        <a:off x="479163" y="1189458"/>
        <a:ext cx="9509764" cy="401497"/>
      </dsp:txXfrm>
    </dsp:sp>
    <dsp:sp modelId="{C9B3EB20-1E56-4E68-A014-7030BBF40722}">
      <dsp:nvSpPr>
        <dsp:cNvPr id="0" name=""/>
        <dsp:cNvSpPr/>
      </dsp:nvSpPr>
      <dsp:spPr>
        <a:xfrm rot="5400000">
          <a:off x="-102677" y="1853156"/>
          <a:ext cx="684519" cy="479163"/>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endParaRPr lang="ru-RU" sz="2300" kern="1200" dirty="0"/>
        </a:p>
      </dsp:txBody>
      <dsp:txXfrm rot="-5400000">
        <a:off x="2" y="1990060"/>
        <a:ext cx="479163" cy="205356"/>
      </dsp:txXfrm>
    </dsp:sp>
    <dsp:sp modelId="{7D4A0995-14C2-4064-AE3E-45AB936A4311}">
      <dsp:nvSpPr>
        <dsp:cNvPr id="0" name=""/>
        <dsp:cNvSpPr/>
      </dsp:nvSpPr>
      <dsp:spPr>
        <a:xfrm rot="5400000">
          <a:off x="5022436" y="-2792795"/>
          <a:ext cx="444937" cy="9531484"/>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uk-UA" sz="2000" kern="1200" dirty="0"/>
            <a:t>Херсонської обласної ради</a:t>
          </a:r>
          <a:endParaRPr lang="ru-RU" sz="2000" kern="1200" dirty="0"/>
        </a:p>
      </dsp:txBody>
      <dsp:txXfrm rot="-5400000">
        <a:off x="479163" y="1772198"/>
        <a:ext cx="9509764" cy="401497"/>
      </dsp:txXfrm>
    </dsp:sp>
    <dsp:sp modelId="{7FEB2BE7-C96D-427D-A02E-813C2DC65A1D}">
      <dsp:nvSpPr>
        <dsp:cNvPr id="0" name=""/>
        <dsp:cNvSpPr/>
      </dsp:nvSpPr>
      <dsp:spPr>
        <a:xfrm rot="5400000">
          <a:off x="-102677" y="2435896"/>
          <a:ext cx="684519" cy="479163"/>
        </a:xfrm>
        <a:prstGeom prst="chevron">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 </a:t>
          </a:r>
          <a:endParaRPr lang="ru-RU" sz="1300" kern="1200" dirty="0"/>
        </a:p>
      </dsp:txBody>
      <dsp:txXfrm rot="-5400000">
        <a:off x="2" y="2572800"/>
        <a:ext cx="479163" cy="205356"/>
      </dsp:txXfrm>
    </dsp:sp>
    <dsp:sp modelId="{A2AC0DD2-0693-4FC3-B578-391F383F897F}">
      <dsp:nvSpPr>
        <dsp:cNvPr id="0" name=""/>
        <dsp:cNvSpPr/>
      </dsp:nvSpPr>
      <dsp:spPr>
        <a:xfrm rot="5400000">
          <a:off x="5022436" y="-2210055"/>
          <a:ext cx="444937" cy="9531484"/>
        </a:xfrm>
        <a:prstGeom prst="round2Same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uk-UA" sz="2000" kern="1200" dirty="0"/>
            <a:t>Херсонської міської ради</a:t>
          </a:r>
          <a:endParaRPr lang="ru-RU" sz="2000" kern="1200" dirty="0"/>
        </a:p>
      </dsp:txBody>
      <dsp:txXfrm rot="-5400000">
        <a:off x="479163" y="2354938"/>
        <a:ext cx="9509764" cy="401497"/>
      </dsp:txXfrm>
    </dsp:sp>
    <dsp:sp modelId="{6674AB3F-2258-404D-BEF6-C71FB42FA7D1}">
      <dsp:nvSpPr>
        <dsp:cNvPr id="0" name=""/>
        <dsp:cNvSpPr/>
      </dsp:nvSpPr>
      <dsp:spPr>
        <a:xfrm rot="5400000">
          <a:off x="-102677" y="3018636"/>
          <a:ext cx="684519" cy="479163"/>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endParaRPr lang="ru-RU" sz="2300" kern="1200" dirty="0"/>
        </a:p>
      </dsp:txBody>
      <dsp:txXfrm rot="-5400000">
        <a:off x="2" y="3155540"/>
        <a:ext cx="479163" cy="205356"/>
      </dsp:txXfrm>
    </dsp:sp>
    <dsp:sp modelId="{F527ED21-D4E6-4663-9D14-8E34169CCF18}">
      <dsp:nvSpPr>
        <dsp:cNvPr id="0" name=""/>
        <dsp:cNvSpPr/>
      </dsp:nvSpPr>
      <dsp:spPr>
        <a:xfrm rot="5400000">
          <a:off x="5022436" y="-1627314"/>
          <a:ext cx="444937" cy="9531484"/>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uk-UA" sz="2000" kern="1200" dirty="0"/>
            <a:t>Героїв Небесної Сотні</a:t>
          </a:r>
          <a:endParaRPr lang="en-US" sz="2000" kern="1200" dirty="0"/>
        </a:p>
      </dsp:txBody>
      <dsp:txXfrm rot="-5400000">
        <a:off x="479163" y="2937679"/>
        <a:ext cx="9509764" cy="40149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B92D03-4C8E-4911-8708-4BE9C0DB6E47}">
      <dsp:nvSpPr>
        <dsp:cNvPr id="0" name=""/>
        <dsp:cNvSpPr/>
      </dsp:nvSpPr>
      <dsp:spPr>
        <a:xfrm rot="10800000">
          <a:off x="1133279" y="1829"/>
          <a:ext cx="8336944" cy="1500925"/>
        </a:xfrm>
        <a:prstGeom prst="homePlat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866" tIns="80010" rIns="149352" bIns="80010" numCol="1" spcCol="1270" anchor="ctr" anchorCtr="0">
          <a:noAutofit/>
        </a:bodyPr>
        <a:lstStyle/>
        <a:p>
          <a:pPr marL="0" lvl="0" indent="0" algn="l" defTabSz="933450">
            <a:lnSpc>
              <a:spcPct val="90000"/>
            </a:lnSpc>
            <a:spcBef>
              <a:spcPct val="0"/>
            </a:spcBef>
            <a:spcAft>
              <a:spcPct val="35000"/>
            </a:spcAft>
            <a:buNone/>
          </a:pPr>
          <a:r>
            <a:rPr lang="uk-UA" sz="2100" kern="1200" dirty="0"/>
            <a:t>Протягом 2019 року наукові колективи університету виконали </a:t>
          </a:r>
          <a:r>
            <a:rPr lang="uk-UA" sz="2100" kern="1200" dirty="0" err="1"/>
            <a:t>госпдоговірні</a:t>
          </a:r>
          <a:r>
            <a:rPr lang="uk-UA" sz="2100" kern="1200" dirty="0"/>
            <a:t> науково-дослідні роботи на загальну суму 849,77 тисяч гривень. Замовники – підприємства та організації міст Херсона, Миколаєва  та Херсонської області</a:t>
          </a:r>
          <a:endParaRPr lang="ru-RU" sz="2100" kern="1200" dirty="0"/>
        </a:p>
      </dsp:txBody>
      <dsp:txXfrm rot="10800000">
        <a:off x="1508510" y="1829"/>
        <a:ext cx="7961713" cy="1500925"/>
      </dsp:txXfrm>
    </dsp:sp>
    <dsp:sp modelId="{ADC713C0-CB3D-4073-A952-2755EC9B2576}">
      <dsp:nvSpPr>
        <dsp:cNvPr id="0" name=""/>
        <dsp:cNvSpPr/>
      </dsp:nvSpPr>
      <dsp:spPr>
        <a:xfrm>
          <a:off x="506105" y="1829"/>
          <a:ext cx="1500925" cy="1500925"/>
        </a:xfrm>
        <a:prstGeom prst="ellipse">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E8F9AF-1E84-47D3-9E49-B6BEE713ABCE}">
      <dsp:nvSpPr>
        <dsp:cNvPr id="0" name=""/>
        <dsp:cNvSpPr/>
      </dsp:nvSpPr>
      <dsp:spPr>
        <a:xfrm rot="10800000">
          <a:off x="1161304" y="1950792"/>
          <a:ext cx="8299577" cy="1500925"/>
        </a:xfrm>
        <a:prstGeom prst="homePlate">
          <a:avLst/>
        </a:prstGeom>
        <a:solidFill>
          <a:srgbClr val="A6574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866" tIns="76200" rIns="142240" bIns="76200" numCol="1" spcCol="1270" anchor="ctr" anchorCtr="0">
          <a:noAutofit/>
        </a:bodyPr>
        <a:lstStyle/>
        <a:p>
          <a:pPr marL="0" lvl="0" indent="0" algn="l" defTabSz="889000">
            <a:lnSpc>
              <a:spcPct val="90000"/>
            </a:lnSpc>
            <a:spcBef>
              <a:spcPct val="0"/>
            </a:spcBef>
            <a:spcAft>
              <a:spcPct val="35000"/>
            </a:spcAft>
            <a:buNone/>
          </a:pPr>
          <a:r>
            <a:rPr lang="uk-UA" sz="2000" kern="1200" dirty="0"/>
            <a:t>Було отримано п’ять патентів України на корисні моделі, 72 свідоцтва про реєстрацію авторського права на твір.</a:t>
          </a:r>
          <a:endParaRPr lang="ru-RU" sz="2000" kern="1200" dirty="0"/>
        </a:p>
      </dsp:txBody>
      <dsp:txXfrm rot="10800000">
        <a:off x="1536535" y="1950792"/>
        <a:ext cx="7924346" cy="1500925"/>
      </dsp:txXfrm>
    </dsp:sp>
    <dsp:sp modelId="{F91E7B2F-F540-4CB7-B82D-1E99E9FD75A1}">
      <dsp:nvSpPr>
        <dsp:cNvPr id="0" name=""/>
        <dsp:cNvSpPr/>
      </dsp:nvSpPr>
      <dsp:spPr>
        <a:xfrm>
          <a:off x="509504" y="1950792"/>
          <a:ext cx="1500925" cy="1500925"/>
        </a:xfrm>
        <a:prstGeom prst="ellipse">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46501B-98CB-4678-9111-F1469FFC04A6}">
      <dsp:nvSpPr>
        <dsp:cNvPr id="0" name=""/>
        <dsp:cNvSpPr/>
      </dsp:nvSpPr>
      <dsp:spPr>
        <a:xfrm rot="10800000">
          <a:off x="1161304" y="3899754"/>
          <a:ext cx="8299577" cy="1500925"/>
        </a:xfrm>
        <a:prstGeom prst="homePlate">
          <a:avLst/>
        </a:prstGeom>
        <a:solidFill>
          <a:srgbClr val="8A8A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866" tIns="76200" rIns="142240" bIns="76200" numCol="1" spcCol="1270" anchor="ctr" anchorCtr="0">
          <a:noAutofit/>
        </a:bodyPr>
        <a:lstStyle/>
        <a:p>
          <a:pPr marL="0" lvl="0" indent="0" algn="l" defTabSz="889000">
            <a:lnSpc>
              <a:spcPct val="90000"/>
            </a:lnSpc>
            <a:spcBef>
              <a:spcPct val="0"/>
            </a:spcBef>
            <a:spcAft>
              <a:spcPct val="35000"/>
            </a:spcAft>
            <a:buNone/>
          </a:pPr>
          <a:r>
            <a:rPr lang="uk-UA" sz="2000" kern="1200" dirty="0"/>
            <a:t>В 2019 році було захищено 18 дисертацій, з яких: 4 – на здобуття наукового ступеня доктора наук і 14 – кандидата наук. </a:t>
          </a:r>
          <a:endParaRPr lang="ru-RU" sz="2000" kern="1200" dirty="0"/>
        </a:p>
      </dsp:txBody>
      <dsp:txXfrm rot="10800000">
        <a:off x="1536535" y="3899754"/>
        <a:ext cx="7924346" cy="1500925"/>
      </dsp:txXfrm>
    </dsp:sp>
    <dsp:sp modelId="{75A3BA53-C73F-4E3D-9913-6032FCA0F0B8}">
      <dsp:nvSpPr>
        <dsp:cNvPr id="0" name=""/>
        <dsp:cNvSpPr/>
      </dsp:nvSpPr>
      <dsp:spPr>
        <a:xfrm>
          <a:off x="509504" y="3899754"/>
          <a:ext cx="1500925" cy="1500925"/>
        </a:xfrm>
        <a:prstGeom prst="ellipse">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7.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58258C-2C5A-440A-B7F0-A4895504CAB5}" type="datetimeFigureOut">
              <a:rPr lang="ru-RU" smtClean="0"/>
              <a:t>26.03.2020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A8ECD9-388C-4790-B9CB-CB6A07A7A9BA}" type="slidenum">
              <a:rPr lang="ru-RU" smtClean="0"/>
              <a:t>‹#›</a:t>
            </a:fld>
            <a:endParaRPr lang="ru-RU"/>
          </a:p>
        </p:txBody>
      </p:sp>
    </p:spTree>
    <p:extLst>
      <p:ext uri="{BB962C8B-B14F-4D97-AF65-F5344CB8AC3E}">
        <p14:creationId xmlns:p14="http://schemas.microsoft.com/office/powerpoint/2010/main" val="2640125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33A9D8BC-3F7A-4360-BB6D-F1FCB3470FB4}"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8BC49-1B67-4826-A1F3-48AF839B00E7}" type="slidenum">
              <a:rPr lang="en-US" smtClean="0"/>
              <a:t>‹#›</a:t>
            </a:fld>
            <a:endParaRPr lang="en-US"/>
          </a:p>
        </p:txBody>
      </p:sp>
    </p:spTree>
    <p:extLst>
      <p:ext uri="{BB962C8B-B14F-4D97-AF65-F5344CB8AC3E}">
        <p14:creationId xmlns:p14="http://schemas.microsoft.com/office/powerpoint/2010/main" val="125188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3A9D8BC-3F7A-4360-BB6D-F1FCB3470FB4}"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8BC49-1B67-4826-A1F3-48AF839B00E7}" type="slidenum">
              <a:rPr lang="en-US" smtClean="0"/>
              <a:t>‹#›</a:t>
            </a:fld>
            <a:endParaRPr lang="en-US"/>
          </a:p>
        </p:txBody>
      </p:sp>
    </p:spTree>
    <p:extLst>
      <p:ext uri="{BB962C8B-B14F-4D97-AF65-F5344CB8AC3E}">
        <p14:creationId xmlns:p14="http://schemas.microsoft.com/office/powerpoint/2010/main" val="3355388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3A9D8BC-3F7A-4360-BB6D-F1FCB3470FB4}"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8BC49-1B67-4826-A1F3-48AF839B00E7}" type="slidenum">
              <a:rPr lang="en-US" smtClean="0"/>
              <a:t>‹#›</a:t>
            </a:fld>
            <a:endParaRPr lang="en-US"/>
          </a:p>
        </p:txBody>
      </p:sp>
    </p:spTree>
    <p:extLst>
      <p:ext uri="{BB962C8B-B14F-4D97-AF65-F5344CB8AC3E}">
        <p14:creationId xmlns:p14="http://schemas.microsoft.com/office/powerpoint/2010/main" val="512349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3A9D8BC-3F7A-4360-BB6D-F1FCB3470FB4}"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8BC49-1B67-4826-A1F3-48AF839B00E7}" type="slidenum">
              <a:rPr lang="en-US" smtClean="0"/>
              <a:t>‹#›</a:t>
            </a:fld>
            <a:endParaRPr lang="en-US"/>
          </a:p>
        </p:txBody>
      </p:sp>
    </p:spTree>
    <p:extLst>
      <p:ext uri="{BB962C8B-B14F-4D97-AF65-F5344CB8AC3E}">
        <p14:creationId xmlns:p14="http://schemas.microsoft.com/office/powerpoint/2010/main" val="2753799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3A9D8BC-3F7A-4360-BB6D-F1FCB3470FB4}"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8BC49-1B67-4826-A1F3-48AF839B00E7}" type="slidenum">
              <a:rPr lang="en-US" smtClean="0"/>
              <a:t>‹#›</a:t>
            </a:fld>
            <a:endParaRPr lang="en-US"/>
          </a:p>
        </p:txBody>
      </p:sp>
    </p:spTree>
    <p:extLst>
      <p:ext uri="{BB962C8B-B14F-4D97-AF65-F5344CB8AC3E}">
        <p14:creationId xmlns:p14="http://schemas.microsoft.com/office/powerpoint/2010/main" val="2891908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33A9D8BC-3F7A-4360-BB6D-F1FCB3470FB4}" type="datetimeFigureOut">
              <a:rPr lang="en-US" smtClean="0"/>
              <a:t>3/26/2020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8BC49-1B67-4826-A1F3-48AF839B00E7}" type="slidenum">
              <a:rPr lang="en-US" smtClean="0"/>
              <a:t>‹#›</a:t>
            </a:fld>
            <a:endParaRPr lang="en-US"/>
          </a:p>
        </p:txBody>
      </p:sp>
    </p:spTree>
    <p:extLst>
      <p:ext uri="{BB962C8B-B14F-4D97-AF65-F5344CB8AC3E}">
        <p14:creationId xmlns:p14="http://schemas.microsoft.com/office/powerpoint/2010/main" val="1530241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33A9D8BC-3F7A-4360-BB6D-F1FCB3470FB4}" type="datetimeFigureOut">
              <a:rPr lang="en-US" smtClean="0"/>
              <a:t>3/26/2020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08BC49-1B67-4826-A1F3-48AF839B00E7}" type="slidenum">
              <a:rPr lang="en-US" smtClean="0"/>
              <a:t>‹#›</a:t>
            </a:fld>
            <a:endParaRPr lang="en-US"/>
          </a:p>
        </p:txBody>
      </p:sp>
    </p:spTree>
    <p:extLst>
      <p:ext uri="{BB962C8B-B14F-4D97-AF65-F5344CB8AC3E}">
        <p14:creationId xmlns:p14="http://schemas.microsoft.com/office/powerpoint/2010/main" val="3667101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33A9D8BC-3F7A-4360-BB6D-F1FCB3470FB4}" type="datetimeFigureOut">
              <a:rPr lang="en-US" smtClean="0"/>
              <a:t>3/26/2020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08BC49-1B67-4826-A1F3-48AF839B00E7}" type="slidenum">
              <a:rPr lang="en-US" smtClean="0"/>
              <a:t>‹#›</a:t>
            </a:fld>
            <a:endParaRPr lang="en-US"/>
          </a:p>
        </p:txBody>
      </p:sp>
    </p:spTree>
    <p:extLst>
      <p:ext uri="{BB962C8B-B14F-4D97-AF65-F5344CB8AC3E}">
        <p14:creationId xmlns:p14="http://schemas.microsoft.com/office/powerpoint/2010/main" val="2190889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A9D8BC-3F7A-4360-BB6D-F1FCB3470FB4}" type="datetimeFigureOut">
              <a:rPr lang="en-US" smtClean="0"/>
              <a:t>3/26/2020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08BC49-1B67-4826-A1F3-48AF839B00E7}" type="slidenum">
              <a:rPr lang="en-US" smtClean="0"/>
              <a:t>‹#›</a:t>
            </a:fld>
            <a:endParaRPr lang="en-US"/>
          </a:p>
        </p:txBody>
      </p:sp>
    </p:spTree>
    <p:extLst>
      <p:ext uri="{BB962C8B-B14F-4D97-AF65-F5344CB8AC3E}">
        <p14:creationId xmlns:p14="http://schemas.microsoft.com/office/powerpoint/2010/main" val="2489661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33A9D8BC-3F7A-4360-BB6D-F1FCB3470FB4}" type="datetimeFigureOut">
              <a:rPr lang="en-US" smtClean="0"/>
              <a:t>3/26/2020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8BC49-1B67-4826-A1F3-48AF839B00E7}" type="slidenum">
              <a:rPr lang="en-US" smtClean="0"/>
              <a:t>‹#›</a:t>
            </a:fld>
            <a:endParaRPr lang="en-US"/>
          </a:p>
        </p:txBody>
      </p:sp>
    </p:spTree>
    <p:extLst>
      <p:ext uri="{BB962C8B-B14F-4D97-AF65-F5344CB8AC3E}">
        <p14:creationId xmlns:p14="http://schemas.microsoft.com/office/powerpoint/2010/main" val="3865049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33A9D8BC-3F7A-4360-BB6D-F1FCB3470FB4}" type="datetimeFigureOut">
              <a:rPr lang="en-US" smtClean="0"/>
              <a:t>3/26/2020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8BC49-1B67-4826-A1F3-48AF839B00E7}" type="slidenum">
              <a:rPr lang="en-US" smtClean="0"/>
              <a:t>‹#›</a:t>
            </a:fld>
            <a:endParaRPr lang="en-US"/>
          </a:p>
        </p:txBody>
      </p:sp>
    </p:spTree>
    <p:extLst>
      <p:ext uri="{BB962C8B-B14F-4D97-AF65-F5344CB8AC3E}">
        <p14:creationId xmlns:p14="http://schemas.microsoft.com/office/powerpoint/2010/main" val="3907251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A9D8BC-3F7A-4360-BB6D-F1FCB3470FB4}" type="datetimeFigureOut">
              <a:rPr lang="en-US" smtClean="0"/>
              <a:t>3/26/2020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8BC49-1B67-4826-A1F3-48AF839B00E7}"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675469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Layout" Target="../diagrams/layout4.xml"/><Relationship Id="rId7" Type="http://schemas.openxmlformats.org/officeDocument/2006/relationships/image" Target="../media/image33.jp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37.png"/><Relationship Id="rId5" Type="http://schemas.openxmlformats.org/officeDocument/2006/relationships/diagramColors" Target="../diagrams/colors4.xml"/><Relationship Id="rId10" Type="http://schemas.openxmlformats.org/officeDocument/2006/relationships/image" Target="../media/image36.jpeg"/><Relationship Id="rId4" Type="http://schemas.openxmlformats.org/officeDocument/2006/relationships/diagramQuickStyle" Target="../diagrams/quickStyle4.xml"/><Relationship Id="rId9" Type="http://schemas.openxmlformats.org/officeDocument/2006/relationships/image" Target="../media/image35.jpe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5.sv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jpeg"/><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diagramLayout" Target="../diagrams/layout6.xml"/><Relationship Id="rId7" Type="http://schemas.openxmlformats.org/officeDocument/2006/relationships/image" Target="../media/image84.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10" Type="http://schemas.openxmlformats.org/officeDocument/2006/relationships/image" Target="../media/image87.svg"/><Relationship Id="rId4" Type="http://schemas.openxmlformats.org/officeDocument/2006/relationships/diagramQuickStyle" Target="../diagrams/quickStyle6.xml"/><Relationship Id="rId9" Type="http://schemas.openxmlformats.org/officeDocument/2006/relationships/image" Target="../media/image86.png"/></Relationships>
</file>

<file path=ppt/slides/_rels/slide28.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diagramLayout" Target="../diagrams/layout7.xml"/><Relationship Id="rId7" Type="http://schemas.openxmlformats.org/officeDocument/2006/relationships/image" Target="../media/image88.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 Id="rId5" Type="http://schemas.openxmlformats.org/officeDocument/2006/relationships/hyperlink" Target="mailto:anti.koruptsiya@ukr.net" TargetMode="External"/><Relationship Id="rId4" Type="http://schemas.openxmlformats.org/officeDocument/2006/relationships/image" Target="../media/image92.svg"/></Relationships>
</file>

<file path=ppt/slides/_rels/slide3.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9.xml"/><Relationship Id="rId3" Type="http://schemas.openxmlformats.org/officeDocument/2006/relationships/slide" Target="slide5.xml"/><Relationship Id="rId7" Type="http://schemas.openxmlformats.org/officeDocument/2006/relationships/slide" Target="slide10.xml"/><Relationship Id="rId12" Type="http://schemas.openxmlformats.org/officeDocument/2006/relationships/slide" Target="slide17.xml"/><Relationship Id="rId17" Type="http://schemas.openxmlformats.org/officeDocument/2006/relationships/slide" Target="slide25.xml"/><Relationship Id="rId2" Type="http://schemas.openxmlformats.org/officeDocument/2006/relationships/slide" Target="slide2.xml"/><Relationship Id="rId16"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slide" Target="slide7.xml"/><Relationship Id="rId15" Type="http://schemas.openxmlformats.org/officeDocument/2006/relationships/slide" Target="slide21.xml"/><Relationship Id="rId10" Type="http://schemas.openxmlformats.org/officeDocument/2006/relationships/slide" Target="slide15.xml"/><Relationship Id="rId4" Type="http://schemas.openxmlformats.org/officeDocument/2006/relationships/slide" Target="slide6.xml"/><Relationship Id="rId9" Type="http://schemas.openxmlformats.org/officeDocument/2006/relationships/slide" Target="slide13.xml"/><Relationship Id="rId14" Type="http://schemas.openxmlformats.org/officeDocument/2006/relationships/slide" Target="slide20.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6.svg"/><Relationship Id="rId4" Type="http://schemas.openxmlformats.org/officeDocument/2006/relationships/image" Target="../media/image95.png"/></Relationships>
</file>

<file path=ppt/slides/_rels/slide3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diagramLayout" Target="../diagrams/layout9.xml"/><Relationship Id="rId7" Type="http://schemas.openxmlformats.org/officeDocument/2006/relationships/image" Target="../media/image97.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 Id="rId9" Type="http://schemas.openxmlformats.org/officeDocument/2006/relationships/image" Target="../media/image99.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slide" Target="slide54.xml"/><Relationship Id="rId18" Type="http://schemas.openxmlformats.org/officeDocument/2006/relationships/slide" Target="slide64.xml"/><Relationship Id="rId3" Type="http://schemas.openxmlformats.org/officeDocument/2006/relationships/slide" Target="slide29.xml"/><Relationship Id="rId7" Type="http://schemas.openxmlformats.org/officeDocument/2006/relationships/slide" Target="slide35.xml"/><Relationship Id="rId12" Type="http://schemas.openxmlformats.org/officeDocument/2006/relationships/slide" Target="slide52.xml"/><Relationship Id="rId17" Type="http://schemas.openxmlformats.org/officeDocument/2006/relationships/slide" Target="slide61.xml"/><Relationship Id="rId2" Type="http://schemas.openxmlformats.org/officeDocument/2006/relationships/slide" Target="slide26.xml"/><Relationship Id="rId16" Type="http://schemas.openxmlformats.org/officeDocument/2006/relationships/slide" Target="slide60.xml"/><Relationship Id="rId1" Type="http://schemas.openxmlformats.org/officeDocument/2006/relationships/slideLayout" Target="../slideLayouts/slideLayout2.xml"/><Relationship Id="rId6" Type="http://schemas.openxmlformats.org/officeDocument/2006/relationships/slide" Target="slide33.xml"/><Relationship Id="rId11" Type="http://schemas.openxmlformats.org/officeDocument/2006/relationships/slide" Target="slide50.xml"/><Relationship Id="rId5" Type="http://schemas.openxmlformats.org/officeDocument/2006/relationships/slide" Target="slide32.xml"/><Relationship Id="rId15" Type="http://schemas.openxmlformats.org/officeDocument/2006/relationships/slide" Target="slide57.xml"/><Relationship Id="rId10" Type="http://schemas.openxmlformats.org/officeDocument/2006/relationships/slide" Target="slide45.xml"/><Relationship Id="rId19" Type="http://schemas.openxmlformats.org/officeDocument/2006/relationships/slide" Target="slide65.xml"/><Relationship Id="rId4" Type="http://schemas.openxmlformats.org/officeDocument/2006/relationships/slide" Target="slide30.xml"/><Relationship Id="rId9" Type="http://schemas.openxmlformats.org/officeDocument/2006/relationships/slide" Target="slide41.xml"/><Relationship Id="rId14" Type="http://schemas.openxmlformats.org/officeDocument/2006/relationships/slide" Target="slide56.xml"/></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2.svg"/><Relationship Id="rId2" Type="http://schemas.openxmlformats.org/officeDocument/2006/relationships/image" Target="../media/image121.png"/><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4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diagramLayout" Target="../diagrams/layout16.xml"/><Relationship Id="rId7" Type="http://schemas.openxmlformats.org/officeDocument/2006/relationships/image" Target="../media/image126.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10" Type="http://schemas.openxmlformats.org/officeDocument/2006/relationships/hyperlink" Target="mailto:OLadychuk@ksu.ks.ua" TargetMode="External"/><Relationship Id="rId4" Type="http://schemas.openxmlformats.org/officeDocument/2006/relationships/diagramQuickStyle" Target="../diagrams/quickStyle16.xml"/><Relationship Id="rId9" Type="http://schemas.openxmlformats.org/officeDocument/2006/relationships/image" Target="../media/image128.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5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34.png"/><Relationship Id="rId4" Type="http://schemas.openxmlformats.org/officeDocument/2006/relationships/image" Target="../media/image13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1.png"/><Relationship Id="rId3" Type="http://schemas.openxmlformats.org/officeDocument/2006/relationships/diagramLayout" Target="../diagrams/layout17.xml"/><Relationship Id="rId7" Type="http://schemas.openxmlformats.org/officeDocument/2006/relationships/image" Target="../media/image135.png"/><Relationship Id="rId12" Type="http://schemas.openxmlformats.org/officeDocument/2006/relationships/image" Target="../media/image140.pn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11" Type="http://schemas.openxmlformats.org/officeDocument/2006/relationships/image" Target="../media/image139.png"/><Relationship Id="rId5" Type="http://schemas.openxmlformats.org/officeDocument/2006/relationships/diagramColors" Target="../diagrams/colors17.xml"/><Relationship Id="rId10" Type="http://schemas.openxmlformats.org/officeDocument/2006/relationships/image" Target="../media/image138.png"/><Relationship Id="rId4" Type="http://schemas.openxmlformats.org/officeDocument/2006/relationships/diagramQuickStyle" Target="../diagrams/quickStyle17.xml"/><Relationship Id="rId9" Type="http://schemas.openxmlformats.org/officeDocument/2006/relationships/image" Target="../media/image137.png"/><Relationship Id="rId14" Type="http://schemas.openxmlformats.org/officeDocument/2006/relationships/image" Target="../media/image142.png"/></Relationships>
</file>

<file path=ppt/slides/_rels/slide5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46.png"/><Relationship Id="rId4" Type="http://schemas.openxmlformats.org/officeDocument/2006/relationships/image" Target="../media/image145.png"/></Relationships>
</file>

<file path=ppt/slides/_rels/slide56.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diagramLayout" Target="../diagrams/layout18.xml"/><Relationship Id="rId7" Type="http://schemas.openxmlformats.org/officeDocument/2006/relationships/diagramData" Target="../diagrams/data19.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11" Type="http://schemas.microsoft.com/office/2007/relationships/diagramDrawing" Target="../diagrams/drawing19.xml"/><Relationship Id="rId5" Type="http://schemas.openxmlformats.org/officeDocument/2006/relationships/diagramColors" Target="../diagrams/colors18.xml"/><Relationship Id="rId10" Type="http://schemas.openxmlformats.org/officeDocument/2006/relationships/diagramColors" Target="../diagrams/colors19.xml"/><Relationship Id="rId4" Type="http://schemas.openxmlformats.org/officeDocument/2006/relationships/diagramQuickStyle" Target="../diagrams/quickStyle18.xml"/><Relationship Id="rId9" Type="http://schemas.openxmlformats.org/officeDocument/2006/relationships/diagramQuickStyle" Target="../diagrams/quickStyle19.xml"/></Relationships>
</file>

<file path=ppt/slides/_rels/slide5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58.xml.rels><?xml version="1.0" encoding="UTF-8" standalone="yes"?>
<Relationships xmlns="http://schemas.openxmlformats.org/package/2006/relationships"><Relationship Id="rId8" Type="http://schemas.openxmlformats.org/officeDocument/2006/relationships/diagramLayout" Target="../diagrams/layout21.xml"/><Relationship Id="rId3" Type="http://schemas.openxmlformats.org/officeDocument/2006/relationships/diagramLayout" Target="../diagrams/layout20.xml"/><Relationship Id="rId7" Type="http://schemas.openxmlformats.org/officeDocument/2006/relationships/diagramData" Target="../diagrams/data21.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11" Type="http://schemas.microsoft.com/office/2007/relationships/diagramDrawing" Target="../diagrams/drawing21.xml"/><Relationship Id="rId5" Type="http://schemas.openxmlformats.org/officeDocument/2006/relationships/diagramColors" Target="../diagrams/colors20.xml"/><Relationship Id="rId10" Type="http://schemas.openxmlformats.org/officeDocument/2006/relationships/diagramColors" Target="../diagrams/colors21.xml"/><Relationship Id="rId4" Type="http://schemas.openxmlformats.org/officeDocument/2006/relationships/diagramQuickStyle" Target="../diagrams/quickStyle20.xml"/><Relationship Id="rId9" Type="http://schemas.openxmlformats.org/officeDocument/2006/relationships/diagramQuickStyle" Target="../diagrams/quickStyle21.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eg"/><Relationship Id="rId3" Type="http://schemas.openxmlformats.org/officeDocument/2006/relationships/image" Target="../media/image14.jpg"/><Relationship Id="rId7" Type="http://schemas.openxmlformats.org/officeDocument/2006/relationships/image" Target="../media/image18.jp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g"/><Relationship Id="rId9" Type="http://schemas.openxmlformats.org/officeDocument/2006/relationships/image" Target="../media/image20.jpg"/></Relationships>
</file>

<file path=ppt/slides/_rels/slide6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52.png"/></Relationships>
</file>

<file path=ppt/slides/_rels/slide6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g"/><Relationship Id="rId1" Type="http://schemas.openxmlformats.org/officeDocument/2006/relationships/slideLayout" Target="../slideLayouts/slideLayout2.xml"/><Relationship Id="rId5" Type="http://schemas.openxmlformats.org/officeDocument/2006/relationships/image" Target="../media/image157.jpeg"/><Relationship Id="rId4" Type="http://schemas.openxmlformats.org/officeDocument/2006/relationships/image" Target="../media/image156.jpeg"/></Relationships>
</file>

<file path=ppt/slides/_rels/slide62.xml.rels><?xml version="1.0" encoding="UTF-8" standalone="yes"?>
<Relationships xmlns="http://schemas.openxmlformats.org/package/2006/relationships"><Relationship Id="rId3" Type="http://schemas.openxmlformats.org/officeDocument/2006/relationships/image" Target="../media/image159.gif"/><Relationship Id="rId2" Type="http://schemas.openxmlformats.org/officeDocument/2006/relationships/image" Target="../media/image158.jpeg"/><Relationship Id="rId1" Type="http://schemas.openxmlformats.org/officeDocument/2006/relationships/slideLayout" Target="../slideLayouts/slideLayout2.xml"/><Relationship Id="rId5" Type="http://schemas.openxmlformats.org/officeDocument/2006/relationships/image" Target="../media/image161.jpeg"/><Relationship Id="rId4" Type="http://schemas.openxmlformats.org/officeDocument/2006/relationships/image" Target="../media/image160.jpeg"/></Relationships>
</file>

<file path=ppt/slides/_rels/slide6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 Id="rId5" Type="http://schemas.openxmlformats.org/officeDocument/2006/relationships/image" Target="../media/image165.jpeg"/><Relationship Id="rId4" Type="http://schemas.openxmlformats.org/officeDocument/2006/relationships/image" Target="../media/image164.jpeg"/></Relationships>
</file>

<file path=ppt/slides/_rels/slide64.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svg"/><Relationship Id="rId7" Type="http://schemas.openxmlformats.org/officeDocument/2006/relationships/image" Target="../media/image171.svg"/><Relationship Id="rId2" Type="http://schemas.openxmlformats.org/officeDocument/2006/relationships/image" Target="../media/image166.png"/><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svg"/><Relationship Id="rId10" Type="http://schemas.openxmlformats.org/officeDocument/2006/relationships/image" Target="../media/image174.png"/><Relationship Id="rId4" Type="http://schemas.openxmlformats.org/officeDocument/2006/relationships/image" Target="../media/image168.png"/><Relationship Id="rId9" Type="http://schemas.openxmlformats.org/officeDocument/2006/relationships/image" Target="../media/image173.png"/></Relationships>
</file>

<file path=ppt/slides/_rels/slide6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 Id="rId5" Type="http://schemas.openxmlformats.org/officeDocument/2006/relationships/image" Target="../media/image178.png"/><Relationship Id="rId4" Type="http://schemas.openxmlformats.org/officeDocument/2006/relationships/image" Target="../media/image17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Layout" Target="../diagrams/layout2.xml"/><Relationship Id="rId7" Type="http://schemas.openxmlformats.org/officeDocument/2006/relationships/image" Target="../media/image25.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40255" y="943897"/>
            <a:ext cx="8047482" cy="2387600"/>
          </a:xfrm>
        </p:spPr>
        <p:txBody>
          <a:bodyPr>
            <a:normAutofit/>
          </a:bodyPr>
          <a:lstStyle/>
          <a:p>
            <a:r>
              <a:rPr lang="uk-UA" b="1" dirty="0">
                <a:latin typeface="+mn-lt"/>
              </a:rPr>
              <a:t>Херсонський державний університет</a:t>
            </a:r>
            <a:endParaRPr lang="ru-RU" b="1" dirty="0">
              <a:latin typeface="+mn-lt"/>
            </a:endParaRPr>
          </a:p>
        </p:txBody>
      </p:sp>
      <p:sp>
        <p:nvSpPr>
          <p:cNvPr id="3" name="Subtitle 2"/>
          <p:cNvSpPr>
            <a:spLocks noGrp="1"/>
          </p:cNvSpPr>
          <p:nvPr>
            <p:ph type="subTitle" idx="1"/>
          </p:nvPr>
        </p:nvSpPr>
        <p:spPr>
          <a:xfrm>
            <a:off x="2525268" y="3502884"/>
            <a:ext cx="6967728" cy="569594"/>
          </a:xfrm>
        </p:spPr>
        <p:txBody>
          <a:bodyPr>
            <a:noAutofit/>
          </a:bodyPr>
          <a:lstStyle/>
          <a:p>
            <a:r>
              <a:rPr lang="uk-UA" dirty="0"/>
              <a:t>Студентський путівник</a:t>
            </a:r>
            <a:endParaRPr lang="en-US" dirty="0"/>
          </a:p>
        </p:txBody>
      </p:sp>
      <p:sp>
        <p:nvSpPr>
          <p:cNvPr id="4" name="Subtitle 2"/>
          <p:cNvSpPr txBox="1">
            <a:spLocks/>
          </p:cNvSpPr>
          <p:nvPr/>
        </p:nvSpPr>
        <p:spPr>
          <a:xfrm>
            <a:off x="2634996" y="6130227"/>
            <a:ext cx="6858000" cy="40983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uk-UA" dirty="0"/>
              <a:t>2019/20</a:t>
            </a:r>
            <a:endParaRPr lang="ru-RU" dirty="0"/>
          </a:p>
          <a:p>
            <a:endParaRPr lang="en-US" dirty="0"/>
          </a:p>
        </p:txBody>
      </p:sp>
      <p:sp>
        <p:nvSpPr>
          <p:cNvPr id="5" name="Subtitle 2"/>
          <p:cNvSpPr txBox="1">
            <a:spLocks/>
          </p:cNvSpPr>
          <p:nvPr/>
        </p:nvSpPr>
        <p:spPr>
          <a:xfrm>
            <a:off x="2568702" y="5625974"/>
            <a:ext cx="6967728" cy="3328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uk-UA" sz="1800" dirty="0"/>
              <a:t>SAPERE AUDE!</a:t>
            </a:r>
            <a:endParaRPr lang="en-US" sz="1800" dirty="0"/>
          </a:p>
        </p:txBody>
      </p:sp>
    </p:spTree>
    <p:extLst>
      <p:ext uri="{BB962C8B-B14F-4D97-AF65-F5344CB8AC3E}">
        <p14:creationId xmlns:p14="http://schemas.microsoft.com/office/powerpoint/2010/main" val="3977736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45616" y="-9144"/>
            <a:ext cx="10515600" cy="1325563"/>
          </a:xfrm>
        </p:spPr>
        <p:txBody>
          <a:bodyPr>
            <a:normAutofit/>
          </a:bodyPr>
          <a:lstStyle/>
          <a:p>
            <a:r>
              <a:rPr lang="uk-UA" sz="3600" b="1" dirty="0">
                <a:latin typeface="+mn-lt"/>
              </a:rPr>
              <a:t>Реалізація програм академічної мобільності з зарубіжними університетами:</a:t>
            </a:r>
            <a:endParaRPr lang="ru-RU" sz="3600" b="1" dirty="0">
              <a:latin typeface="+mn-lt"/>
            </a:endParaRPr>
          </a:p>
        </p:txBody>
      </p:sp>
      <p:graphicFrame>
        <p:nvGraphicFramePr>
          <p:cNvPr id="5" name="Схема 4"/>
          <p:cNvGraphicFramePr/>
          <p:nvPr>
            <p:extLst>
              <p:ext uri="{D42A27DB-BD31-4B8C-83A1-F6EECF244321}">
                <p14:modId xmlns:p14="http://schemas.microsoft.com/office/powerpoint/2010/main" val="1880038555"/>
              </p:ext>
            </p:extLst>
          </p:nvPr>
        </p:nvGraphicFramePr>
        <p:xfrm>
          <a:off x="1245616" y="1316419"/>
          <a:ext cx="10566400" cy="5226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5497" y="5106582"/>
            <a:ext cx="1575815" cy="1173314"/>
          </a:xfrm>
          <a:prstGeom prst="rect">
            <a:avLst/>
          </a:prstGeom>
        </p:spPr>
      </p:pic>
    </p:spTree>
    <p:extLst>
      <p:ext uri="{BB962C8B-B14F-4D97-AF65-F5344CB8AC3E}">
        <p14:creationId xmlns:p14="http://schemas.microsoft.com/office/powerpoint/2010/main" val="649487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Скругленный прямоугольник 10"/>
          <p:cNvSpPr/>
          <p:nvPr/>
        </p:nvSpPr>
        <p:spPr>
          <a:xfrm>
            <a:off x="1335024" y="1385316"/>
            <a:ext cx="4035552" cy="335584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2" name="Скругленный прямоугольник 11"/>
          <p:cNvSpPr/>
          <p:nvPr/>
        </p:nvSpPr>
        <p:spPr>
          <a:xfrm>
            <a:off x="6495288" y="2409220"/>
            <a:ext cx="4035552" cy="335584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7" name="TextBox 16"/>
          <p:cNvSpPr txBox="1"/>
          <p:nvPr/>
        </p:nvSpPr>
        <p:spPr>
          <a:xfrm>
            <a:off x="6548628" y="2407606"/>
            <a:ext cx="3928872" cy="1015663"/>
          </a:xfrm>
          <a:prstGeom prst="rect">
            <a:avLst/>
          </a:prstGeom>
          <a:noFill/>
        </p:spPr>
        <p:txBody>
          <a:bodyPr wrap="square" rtlCol="0">
            <a:spAutoFit/>
          </a:bodyPr>
          <a:lstStyle/>
          <a:p>
            <a:pPr algn="ctr"/>
            <a:r>
              <a:rPr lang="ru-RU" sz="2000" dirty="0" err="1">
                <a:solidFill>
                  <a:schemeClr val="bg1"/>
                </a:solidFill>
              </a:rPr>
              <a:t>Група</a:t>
            </a:r>
            <a:r>
              <a:rPr lang="ru-RU" sz="2000" dirty="0">
                <a:solidFill>
                  <a:schemeClr val="bg1"/>
                </a:solidFill>
              </a:rPr>
              <a:t> у </a:t>
            </a:r>
            <a:r>
              <a:rPr lang="ru-RU" sz="2000" dirty="0" err="1">
                <a:solidFill>
                  <a:schemeClr val="bg1"/>
                </a:solidFill>
              </a:rPr>
              <a:t>Facebook</a:t>
            </a:r>
            <a:r>
              <a:rPr lang="ru-RU" sz="2000" dirty="0">
                <a:solidFill>
                  <a:schemeClr val="bg1"/>
                </a:solidFill>
              </a:rPr>
              <a:t> з </a:t>
            </a:r>
            <a:r>
              <a:rPr lang="ru-RU" sz="2000" dirty="0" err="1">
                <a:solidFill>
                  <a:schemeClr val="bg1"/>
                </a:solidFill>
              </a:rPr>
              <a:t>актуальними</a:t>
            </a:r>
            <a:r>
              <a:rPr lang="ru-RU" sz="2000" dirty="0">
                <a:solidFill>
                  <a:schemeClr val="bg1"/>
                </a:solidFill>
              </a:rPr>
              <a:t> конкурсами, грантами, </a:t>
            </a:r>
            <a:r>
              <a:rPr lang="ru-RU" sz="2000" dirty="0" err="1">
                <a:solidFill>
                  <a:schemeClr val="bg1"/>
                </a:solidFill>
              </a:rPr>
              <a:t>стипендіями</a:t>
            </a:r>
            <a:r>
              <a:rPr lang="ru-RU" sz="2000" dirty="0">
                <a:solidFill>
                  <a:schemeClr val="bg1"/>
                </a:solidFill>
              </a:rPr>
              <a:t> </a:t>
            </a:r>
          </a:p>
        </p:txBody>
      </p:sp>
      <p:sp>
        <p:nvSpPr>
          <p:cNvPr id="18" name="TextBox 17"/>
          <p:cNvSpPr txBox="1"/>
          <p:nvPr/>
        </p:nvSpPr>
        <p:spPr>
          <a:xfrm>
            <a:off x="1536192" y="1439459"/>
            <a:ext cx="3834384" cy="1015663"/>
          </a:xfrm>
          <a:prstGeom prst="rect">
            <a:avLst/>
          </a:prstGeom>
          <a:noFill/>
        </p:spPr>
        <p:txBody>
          <a:bodyPr wrap="square" rtlCol="0">
            <a:spAutoFit/>
          </a:bodyPr>
          <a:lstStyle/>
          <a:p>
            <a:pPr algn="ctr"/>
            <a:r>
              <a:rPr lang="uk-UA" sz="2000" dirty="0">
                <a:solidFill>
                  <a:schemeClr val="bg1"/>
                </a:solidFill>
              </a:rPr>
              <a:t>Сторінка відділу міжнародних ініціатив та </a:t>
            </a:r>
            <a:r>
              <a:rPr lang="uk-UA" sz="2000" dirty="0" err="1">
                <a:solidFill>
                  <a:schemeClr val="bg1"/>
                </a:solidFill>
              </a:rPr>
              <a:t>проєктної</a:t>
            </a:r>
            <a:r>
              <a:rPr lang="uk-UA" sz="2000" dirty="0">
                <a:solidFill>
                  <a:schemeClr val="bg1"/>
                </a:solidFill>
              </a:rPr>
              <a:t> діяльності на сайті ХДУ </a:t>
            </a:r>
            <a:endParaRPr lang="ru-RU" sz="2000" dirty="0">
              <a:solidFill>
                <a:schemeClr val="bg1"/>
              </a:solidFill>
            </a:endParaRPr>
          </a:p>
        </p:txBody>
      </p:sp>
      <p:pic>
        <p:nvPicPr>
          <p:cNvPr id="9" name="Рисунок 8" descr="C:\Users\Настя\Downloads\qr-cod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2858" y="2409220"/>
            <a:ext cx="2247900" cy="2247900"/>
          </a:xfrm>
          <a:prstGeom prst="rect">
            <a:avLst/>
          </a:prstGeom>
          <a:noFill/>
          <a:ln>
            <a:noFill/>
          </a:ln>
        </p:spPr>
      </p:pic>
      <p:pic>
        <p:nvPicPr>
          <p:cNvPr id="10" name="Рисунок 9" descr="C:\Users\Настя\Downloads\qr-code (1).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8359" y="3421655"/>
            <a:ext cx="2257425" cy="2257425"/>
          </a:xfrm>
          <a:prstGeom prst="rect">
            <a:avLst/>
          </a:prstGeom>
          <a:noFill/>
          <a:ln>
            <a:noFill/>
          </a:ln>
        </p:spPr>
      </p:pic>
    </p:spTree>
    <p:extLst>
      <p:ext uri="{BB962C8B-B14F-4D97-AF65-F5344CB8AC3E}">
        <p14:creationId xmlns:p14="http://schemas.microsoft.com/office/powerpoint/2010/main" val="1683945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344168" y="73152"/>
            <a:ext cx="10497312" cy="1096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err="1">
                <a:latin typeface="+mn-lt"/>
              </a:rPr>
              <a:t>Місце</a:t>
            </a:r>
            <a:r>
              <a:rPr lang="ru-RU" sz="3600" b="1" dirty="0">
                <a:latin typeface="+mn-lt"/>
              </a:rPr>
              <a:t> </a:t>
            </a:r>
            <a:r>
              <a:rPr lang="ru-RU" sz="3600" b="1" dirty="0" err="1">
                <a:latin typeface="+mn-lt"/>
              </a:rPr>
              <a:t>університету</a:t>
            </a:r>
            <a:r>
              <a:rPr lang="ru-RU" sz="3600" b="1" dirty="0">
                <a:latin typeface="+mn-lt"/>
              </a:rPr>
              <a:t> в </a:t>
            </a:r>
            <a:r>
              <a:rPr lang="ru-RU" sz="3600" b="1" dirty="0" err="1">
                <a:latin typeface="+mn-lt"/>
              </a:rPr>
              <a:t>національних</a:t>
            </a:r>
            <a:r>
              <a:rPr lang="ru-RU" sz="3600" b="1" dirty="0">
                <a:latin typeface="+mn-lt"/>
              </a:rPr>
              <a:t> та </a:t>
            </a:r>
            <a:r>
              <a:rPr lang="ru-RU" sz="3600" b="1" dirty="0" err="1">
                <a:latin typeface="+mn-lt"/>
              </a:rPr>
              <a:t>міжнародних</a:t>
            </a:r>
            <a:r>
              <a:rPr lang="ru-RU" sz="3600" b="1" dirty="0">
                <a:latin typeface="+mn-lt"/>
              </a:rPr>
              <a:t> рейтингах</a:t>
            </a:r>
          </a:p>
        </p:txBody>
      </p:sp>
      <p:graphicFrame>
        <p:nvGraphicFramePr>
          <p:cNvPr id="2" name="Схема 1"/>
          <p:cNvGraphicFramePr/>
          <p:nvPr>
            <p:extLst>
              <p:ext uri="{D42A27DB-BD31-4B8C-83A1-F6EECF244321}">
                <p14:modId xmlns:p14="http://schemas.microsoft.com/office/powerpoint/2010/main" val="3397986533"/>
              </p:ext>
            </p:extLst>
          </p:nvPr>
        </p:nvGraphicFramePr>
        <p:xfrm>
          <a:off x="2523744" y="1323170"/>
          <a:ext cx="922426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Рисунок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4168" y="1240874"/>
            <a:ext cx="1133813" cy="1133813"/>
          </a:xfrm>
          <a:prstGeom prst="rect">
            <a:avLst/>
          </a:prstGeom>
        </p:spPr>
      </p:pic>
      <p:pic>
        <p:nvPicPr>
          <p:cNvPr id="4" name="Рисунок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298426" y="2374687"/>
            <a:ext cx="1225296" cy="902503"/>
          </a:xfrm>
          <a:prstGeom prst="rect">
            <a:avLst/>
          </a:prstGeom>
        </p:spPr>
      </p:pic>
      <p:pic>
        <p:nvPicPr>
          <p:cNvPr id="6" name="Рисунок 5"/>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485091" y="5546091"/>
            <a:ext cx="950615" cy="870714"/>
          </a:xfrm>
          <a:prstGeom prst="rect">
            <a:avLst/>
          </a:prstGeom>
        </p:spPr>
      </p:pic>
      <p:pic>
        <p:nvPicPr>
          <p:cNvPr id="7" name="Рисунок 6"/>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1429521" y="4456723"/>
            <a:ext cx="963106" cy="938621"/>
          </a:xfrm>
          <a:prstGeom prst="rect">
            <a:avLst/>
          </a:prstGeom>
        </p:spPr>
      </p:pic>
      <p:pic>
        <p:nvPicPr>
          <p:cNvPr id="8" name="Рисунок 7"/>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340723" y="3343822"/>
            <a:ext cx="1094983" cy="1067181"/>
          </a:xfrm>
          <a:prstGeom prst="rect">
            <a:avLst/>
          </a:prstGeom>
        </p:spPr>
      </p:pic>
    </p:spTree>
    <p:extLst>
      <p:ext uri="{BB962C8B-B14F-4D97-AF65-F5344CB8AC3E}">
        <p14:creationId xmlns:p14="http://schemas.microsoft.com/office/powerpoint/2010/main" val="1277870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31392" y="137160"/>
            <a:ext cx="9174480" cy="57001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3600" b="1" dirty="0">
                <a:latin typeface="+mn-lt"/>
              </a:rPr>
              <a:t>Університет в </a:t>
            </a:r>
            <a:r>
              <a:rPr lang="uk-UA" sz="3600" b="1" dirty="0" err="1">
                <a:latin typeface="+mn-lt"/>
              </a:rPr>
              <a:t>соцмережах</a:t>
            </a:r>
            <a:endParaRPr lang="ru-RU" sz="3600" b="1" dirty="0">
              <a:latin typeface="+mn-lt"/>
            </a:endParaRPr>
          </a:p>
        </p:txBody>
      </p:sp>
      <p:pic>
        <p:nvPicPr>
          <p:cNvPr id="4" name="Рисунок 3"/>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31392" y="1702816"/>
            <a:ext cx="2311400" cy="2311400"/>
          </a:xfrm>
          <a:prstGeom prst="rect">
            <a:avLst/>
          </a:prstGeom>
        </p:spPr>
      </p:pic>
      <p:pic>
        <p:nvPicPr>
          <p:cNvPr id="6" name="Рисунок 5"/>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67404" y="1702816"/>
            <a:ext cx="2311400" cy="2311400"/>
          </a:xfrm>
          <a:prstGeom prst="rect">
            <a:avLst/>
          </a:prstGeom>
        </p:spPr>
      </p:pic>
      <p:pic>
        <p:nvPicPr>
          <p:cNvPr id="7" name="Рисунок 6"/>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73468" y="1702816"/>
            <a:ext cx="2311400" cy="2311400"/>
          </a:xfrm>
          <a:prstGeom prst="rect">
            <a:avLst/>
          </a:prstGeom>
        </p:spPr>
      </p:pic>
      <p:pic>
        <p:nvPicPr>
          <p:cNvPr id="8" name="Рисунок 7"/>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79532" y="1702816"/>
            <a:ext cx="2311400" cy="2311400"/>
          </a:xfrm>
          <a:prstGeom prst="rect">
            <a:avLst/>
          </a:prstGeom>
        </p:spPr>
      </p:pic>
      <p:sp>
        <p:nvSpPr>
          <p:cNvPr id="2" name="Прямоугольник 1"/>
          <p:cNvSpPr/>
          <p:nvPr/>
        </p:nvSpPr>
        <p:spPr>
          <a:xfrm>
            <a:off x="1469191" y="1302706"/>
            <a:ext cx="2345588" cy="400110"/>
          </a:xfrm>
          <a:prstGeom prst="rect">
            <a:avLst/>
          </a:prstGeom>
        </p:spPr>
        <p:txBody>
          <a:bodyPr wrap="square">
            <a:spAutoFit/>
          </a:bodyPr>
          <a:lstStyle/>
          <a:p>
            <a:r>
              <a:rPr lang="uk-UA" sz="2000" b="1" u="sng" dirty="0">
                <a:ea typeface="Calibri" panose="020F0502020204030204" pitchFamily="34" charset="0"/>
              </a:rPr>
              <a:t>Офіційний сайт</a:t>
            </a:r>
            <a:endParaRPr lang="ru-RU" sz="2000" b="1" u="sng" dirty="0"/>
          </a:p>
        </p:txBody>
      </p:sp>
      <p:sp>
        <p:nvSpPr>
          <p:cNvPr id="9" name="Прямоугольник 8"/>
          <p:cNvSpPr/>
          <p:nvPr/>
        </p:nvSpPr>
        <p:spPr>
          <a:xfrm>
            <a:off x="3814779" y="1300695"/>
            <a:ext cx="2960843" cy="400110"/>
          </a:xfrm>
          <a:prstGeom prst="rect">
            <a:avLst/>
          </a:prstGeom>
        </p:spPr>
        <p:txBody>
          <a:bodyPr wrap="square">
            <a:spAutoFit/>
          </a:bodyPr>
          <a:lstStyle/>
          <a:p>
            <a:r>
              <a:rPr lang="uk-UA" sz="2000" b="1" u="sng" dirty="0" err="1">
                <a:ea typeface="Calibri" panose="020F0502020204030204" pitchFamily="34" charset="0"/>
              </a:rPr>
              <a:t>Сторніка</a:t>
            </a:r>
            <a:r>
              <a:rPr lang="uk-UA" sz="2000" b="1" u="sng" dirty="0">
                <a:ea typeface="Calibri" panose="020F0502020204030204" pitchFamily="34" charset="0"/>
              </a:rPr>
              <a:t> в </a:t>
            </a:r>
            <a:r>
              <a:rPr lang="en-US" sz="2000" b="1" u="sng" dirty="0">
                <a:ea typeface="Calibri" panose="020F0502020204030204" pitchFamily="34" charset="0"/>
              </a:rPr>
              <a:t>Instagram</a:t>
            </a:r>
            <a:endParaRPr lang="ru-RU" sz="2000" b="1" u="sng" dirty="0"/>
          </a:p>
        </p:txBody>
      </p:sp>
      <p:sp>
        <p:nvSpPr>
          <p:cNvPr id="10" name="Прямоугольник 9"/>
          <p:cNvSpPr/>
          <p:nvPr/>
        </p:nvSpPr>
        <p:spPr>
          <a:xfrm>
            <a:off x="6537218" y="1300695"/>
            <a:ext cx="2995478" cy="400110"/>
          </a:xfrm>
          <a:prstGeom prst="rect">
            <a:avLst/>
          </a:prstGeom>
        </p:spPr>
        <p:txBody>
          <a:bodyPr wrap="square">
            <a:spAutoFit/>
          </a:bodyPr>
          <a:lstStyle/>
          <a:p>
            <a:r>
              <a:rPr lang="uk-UA" sz="2000" b="1" u="sng" dirty="0">
                <a:ea typeface="Calibri" panose="020F0502020204030204" pitchFamily="34" charset="0"/>
              </a:rPr>
              <a:t>Сторінка у </a:t>
            </a:r>
            <a:r>
              <a:rPr lang="en-US" sz="2000" b="1" u="sng" dirty="0">
                <a:ea typeface="Calibri" panose="020F0502020204030204" pitchFamily="34" charset="0"/>
              </a:rPr>
              <a:t>Facebook</a:t>
            </a:r>
            <a:endParaRPr lang="ru-RU" sz="2000" b="1" u="sng" dirty="0"/>
          </a:p>
        </p:txBody>
      </p:sp>
      <p:sp>
        <p:nvSpPr>
          <p:cNvPr id="11" name="Прямоугольник 10"/>
          <p:cNvSpPr/>
          <p:nvPr/>
        </p:nvSpPr>
        <p:spPr>
          <a:xfrm>
            <a:off x="9414887" y="1300695"/>
            <a:ext cx="2141397" cy="400110"/>
          </a:xfrm>
          <a:prstGeom prst="rect">
            <a:avLst/>
          </a:prstGeom>
        </p:spPr>
        <p:txBody>
          <a:bodyPr wrap="square">
            <a:spAutoFit/>
          </a:bodyPr>
          <a:lstStyle/>
          <a:p>
            <a:r>
              <a:rPr lang="ru-RU" sz="2000" b="1" u="sng" dirty="0">
                <a:ea typeface="Calibri" panose="020F0502020204030204" pitchFamily="34" charset="0"/>
              </a:rPr>
              <a:t>Канал у </a:t>
            </a:r>
            <a:r>
              <a:rPr lang="en-US" sz="2000" b="1" u="sng" dirty="0" err="1">
                <a:ea typeface="Calibri" panose="020F0502020204030204" pitchFamily="34" charset="0"/>
              </a:rPr>
              <a:t>Youtube</a:t>
            </a:r>
            <a:endParaRPr lang="ru-RU" sz="2000" b="1" u="sng" dirty="0"/>
          </a:p>
        </p:txBody>
      </p:sp>
    </p:spTree>
    <p:extLst>
      <p:ext uri="{BB962C8B-B14F-4D97-AF65-F5344CB8AC3E}">
        <p14:creationId xmlns:p14="http://schemas.microsoft.com/office/powerpoint/2010/main" val="2362237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31347" y="100584"/>
            <a:ext cx="9174480" cy="5961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err="1">
                <a:latin typeface="+mn-lt"/>
              </a:rPr>
              <a:t>StudTv</a:t>
            </a:r>
            <a:r>
              <a:rPr lang="en-US" sz="3600" b="1" dirty="0">
                <a:latin typeface="+mn-lt"/>
              </a:rPr>
              <a:t> KSU</a:t>
            </a:r>
          </a:p>
        </p:txBody>
      </p:sp>
      <p:pic>
        <p:nvPicPr>
          <p:cNvPr id="9" name="Рисунок 8" descr="C:\Users\Настя\Downloads\qr-code (3).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7724" y="1136684"/>
            <a:ext cx="2210400" cy="2210400"/>
          </a:xfrm>
          <a:prstGeom prst="rect">
            <a:avLst/>
          </a:prstGeom>
          <a:noFill/>
          <a:ln>
            <a:noFill/>
          </a:ln>
        </p:spPr>
      </p:pic>
      <p:sp>
        <p:nvSpPr>
          <p:cNvPr id="2" name="Прямоугольник 1"/>
          <p:cNvSpPr/>
          <p:nvPr/>
        </p:nvSpPr>
        <p:spPr>
          <a:xfrm>
            <a:off x="1556955" y="683806"/>
            <a:ext cx="1973334" cy="400110"/>
          </a:xfrm>
          <a:prstGeom prst="rect">
            <a:avLst/>
          </a:prstGeom>
        </p:spPr>
        <p:txBody>
          <a:bodyPr wrap="square">
            <a:spAutoFit/>
          </a:bodyPr>
          <a:lstStyle/>
          <a:p>
            <a:r>
              <a:rPr lang="uk-UA" sz="2000" b="1" u="sng" dirty="0">
                <a:ea typeface="Calibri" panose="020F0502020204030204" pitchFamily="34" charset="0"/>
              </a:rPr>
              <a:t>Офіційний сайт</a:t>
            </a:r>
            <a:endParaRPr lang="ru-RU" sz="2000" b="1" u="sng" dirty="0"/>
          </a:p>
        </p:txBody>
      </p:sp>
      <p:pic>
        <p:nvPicPr>
          <p:cNvPr id="10" name="Рисунок 9" descr="C:\Users\Настя\Downloads\qr-code (4).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6932" y="1136684"/>
            <a:ext cx="2210400" cy="2210400"/>
          </a:xfrm>
          <a:prstGeom prst="rect">
            <a:avLst/>
          </a:prstGeom>
          <a:noFill/>
          <a:ln>
            <a:noFill/>
          </a:ln>
        </p:spPr>
      </p:pic>
      <p:sp>
        <p:nvSpPr>
          <p:cNvPr id="3" name="Прямоугольник 2"/>
          <p:cNvSpPr/>
          <p:nvPr/>
        </p:nvSpPr>
        <p:spPr>
          <a:xfrm>
            <a:off x="4532339" y="683806"/>
            <a:ext cx="2486924" cy="400110"/>
          </a:xfrm>
          <a:prstGeom prst="rect">
            <a:avLst/>
          </a:prstGeom>
        </p:spPr>
        <p:txBody>
          <a:bodyPr wrap="square">
            <a:spAutoFit/>
          </a:bodyPr>
          <a:lstStyle/>
          <a:p>
            <a:r>
              <a:rPr lang="uk-UA" sz="2000" b="1" u="sng" dirty="0">
                <a:ea typeface="Calibri" panose="020F0502020204030204" pitchFamily="34" charset="0"/>
              </a:rPr>
              <a:t>Сторінка у </a:t>
            </a:r>
            <a:r>
              <a:rPr lang="en-US" sz="2000" b="1" u="sng" dirty="0">
                <a:ea typeface="Calibri" panose="020F0502020204030204" pitchFamily="34" charset="0"/>
              </a:rPr>
              <a:t>Facebook</a:t>
            </a:r>
            <a:endParaRPr lang="ru-RU" sz="2000" b="1" u="sng" dirty="0"/>
          </a:p>
        </p:txBody>
      </p:sp>
      <p:pic>
        <p:nvPicPr>
          <p:cNvPr id="11" name="Рисунок 10" descr="C:\Users\Настя\Downloads\qr-code (5).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6314" y="1136684"/>
            <a:ext cx="2210400" cy="2210400"/>
          </a:xfrm>
          <a:prstGeom prst="rect">
            <a:avLst/>
          </a:prstGeom>
          <a:noFill/>
          <a:ln>
            <a:noFill/>
          </a:ln>
        </p:spPr>
      </p:pic>
      <p:sp>
        <p:nvSpPr>
          <p:cNvPr id="12" name="Прямоугольник 11"/>
          <p:cNvSpPr/>
          <p:nvPr/>
        </p:nvSpPr>
        <p:spPr>
          <a:xfrm>
            <a:off x="7933443" y="687071"/>
            <a:ext cx="2670239" cy="400110"/>
          </a:xfrm>
          <a:prstGeom prst="rect">
            <a:avLst/>
          </a:prstGeom>
        </p:spPr>
        <p:txBody>
          <a:bodyPr wrap="square">
            <a:spAutoFit/>
          </a:bodyPr>
          <a:lstStyle/>
          <a:p>
            <a:r>
              <a:rPr lang="uk-UA" sz="2000" b="1" u="sng" dirty="0" err="1">
                <a:ea typeface="Calibri" panose="020F0502020204030204" pitchFamily="34" charset="0"/>
              </a:rPr>
              <a:t>Сторніка</a:t>
            </a:r>
            <a:r>
              <a:rPr lang="uk-UA" sz="2000" b="1" u="sng" dirty="0">
                <a:ea typeface="Calibri" panose="020F0502020204030204" pitchFamily="34" charset="0"/>
              </a:rPr>
              <a:t> в </a:t>
            </a:r>
            <a:r>
              <a:rPr lang="en-US" sz="2000" b="1" u="sng" dirty="0">
                <a:ea typeface="Calibri" panose="020F0502020204030204" pitchFamily="34" charset="0"/>
              </a:rPr>
              <a:t>Instagram</a:t>
            </a:r>
            <a:endParaRPr lang="ru-RU" sz="2000" b="1" u="sng" dirty="0"/>
          </a:p>
        </p:txBody>
      </p:sp>
      <p:pic>
        <p:nvPicPr>
          <p:cNvPr id="13" name="Рисунок 12" descr="C:\Users\Настя\Downloads\qr-code (6).png">
            <a:extLst>
              <a:ext uri="{FF2B5EF4-FFF2-40B4-BE49-F238E27FC236}">
                <a16:creationId xmlns:a16="http://schemas.microsoft.com/office/drawing/2014/main" id="{32FFC8D2-D69E-4991-B9EC-2FA835C7530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1347" y="4428027"/>
            <a:ext cx="2209614" cy="2209614"/>
          </a:xfrm>
          <a:prstGeom prst="rect">
            <a:avLst/>
          </a:prstGeom>
          <a:noFill/>
          <a:ln>
            <a:noFill/>
          </a:ln>
        </p:spPr>
      </p:pic>
      <p:sp>
        <p:nvSpPr>
          <p:cNvPr id="14" name="Прямоугольник 13">
            <a:extLst>
              <a:ext uri="{FF2B5EF4-FFF2-40B4-BE49-F238E27FC236}">
                <a16:creationId xmlns:a16="http://schemas.microsoft.com/office/drawing/2014/main" id="{74E10EA8-F7F8-42CD-A16E-F3E5486B5DE6}"/>
              </a:ext>
            </a:extLst>
          </p:cNvPr>
          <p:cNvSpPr/>
          <p:nvPr/>
        </p:nvSpPr>
        <p:spPr>
          <a:xfrm>
            <a:off x="1957129" y="4012890"/>
            <a:ext cx="1068113" cy="407035"/>
          </a:xfrm>
          <a:prstGeom prst="rect">
            <a:avLst/>
          </a:prstGeom>
        </p:spPr>
        <p:txBody>
          <a:bodyPr wrap="none">
            <a:spAutoFit/>
          </a:bodyPr>
          <a:lstStyle/>
          <a:p>
            <a:pPr>
              <a:lnSpc>
                <a:spcPct val="107000"/>
              </a:lnSpc>
              <a:spcAft>
                <a:spcPts val="800"/>
              </a:spcAft>
            </a:pPr>
            <a:r>
              <a:rPr lang="uk-UA" sz="2000" b="1" u="sng" dirty="0" err="1">
                <a:ea typeface="Calibri" panose="020F0502020204030204" pitchFamily="34" charset="0"/>
                <a:cs typeface="Times New Roman" panose="02020603050405020304" pitchFamily="18" charset="0"/>
              </a:rPr>
              <a:t>Кsutalks</a:t>
            </a:r>
            <a:endParaRPr lang="ru-RU" sz="2000" b="1" u="sng" dirty="0">
              <a:ea typeface="Calibri" panose="020F0502020204030204" pitchFamily="34" charset="0"/>
              <a:cs typeface="Times New Roman" panose="02020603050405020304" pitchFamily="18" charset="0"/>
            </a:endParaRPr>
          </a:p>
        </p:txBody>
      </p:sp>
      <p:pic>
        <p:nvPicPr>
          <p:cNvPr id="15" name="Рисунок 14" descr="C:\Users\Настя\Downloads\qr-code (7).png">
            <a:extLst>
              <a:ext uri="{FF2B5EF4-FFF2-40B4-BE49-F238E27FC236}">
                <a16:creationId xmlns:a16="http://schemas.microsoft.com/office/drawing/2014/main" id="{60D3B4BA-06E5-4F2B-AFA4-E65357FB1B6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6507" y="4428027"/>
            <a:ext cx="2209614" cy="2209614"/>
          </a:xfrm>
          <a:prstGeom prst="rect">
            <a:avLst/>
          </a:prstGeom>
          <a:noFill/>
          <a:ln>
            <a:noFill/>
          </a:ln>
        </p:spPr>
      </p:pic>
      <p:pic>
        <p:nvPicPr>
          <p:cNvPr id="16" name="Рисунок 15" descr="C:\Users\Настя\Downloads\qr-code (8).png">
            <a:extLst>
              <a:ext uri="{FF2B5EF4-FFF2-40B4-BE49-F238E27FC236}">
                <a16:creationId xmlns:a16="http://schemas.microsoft.com/office/drawing/2014/main" id="{BC8897C8-9A4C-4E1B-9A1F-0853A7F88213}"/>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8619" y="4428027"/>
            <a:ext cx="2209614" cy="2209614"/>
          </a:xfrm>
          <a:prstGeom prst="rect">
            <a:avLst/>
          </a:prstGeom>
          <a:noFill/>
          <a:ln>
            <a:noFill/>
          </a:ln>
        </p:spPr>
      </p:pic>
      <p:sp>
        <p:nvSpPr>
          <p:cNvPr id="17" name="Прямоугольник 16">
            <a:extLst>
              <a:ext uri="{FF2B5EF4-FFF2-40B4-BE49-F238E27FC236}">
                <a16:creationId xmlns:a16="http://schemas.microsoft.com/office/drawing/2014/main" id="{8EB56BB3-1511-4B84-AE57-ECDCB9583C56}"/>
              </a:ext>
            </a:extLst>
          </p:cNvPr>
          <p:cNvSpPr/>
          <p:nvPr/>
        </p:nvSpPr>
        <p:spPr>
          <a:xfrm>
            <a:off x="7559384" y="4012890"/>
            <a:ext cx="2598147" cy="407035"/>
          </a:xfrm>
          <a:prstGeom prst="rect">
            <a:avLst/>
          </a:prstGeom>
        </p:spPr>
        <p:txBody>
          <a:bodyPr wrap="none">
            <a:spAutoFit/>
          </a:bodyPr>
          <a:lstStyle/>
          <a:p>
            <a:pPr>
              <a:lnSpc>
                <a:spcPct val="107000"/>
              </a:lnSpc>
              <a:spcAft>
                <a:spcPts val="800"/>
              </a:spcAft>
            </a:pPr>
            <a:r>
              <a:rPr lang="ru-RU" sz="2000" b="1" u="sng" dirty="0">
                <a:solidFill>
                  <a:srgbClr val="000000"/>
                </a:solidFill>
                <a:ea typeface="Calibri" panose="020F0502020204030204" pitchFamily="34" charset="0"/>
                <a:cs typeface="Times New Roman" panose="02020603050405020304" pitchFamily="18" charset="0"/>
              </a:rPr>
              <a:t>KSU</a:t>
            </a:r>
            <a:r>
              <a:rPr lang="uk-UA" sz="2000" b="1" u="sng" dirty="0">
                <a:solidFill>
                  <a:srgbClr val="000000"/>
                </a:solidFill>
                <a:ea typeface="Calibri" panose="020F0502020204030204" pitchFamily="34" charset="0"/>
                <a:cs typeface="Times New Roman" panose="02020603050405020304" pitchFamily="18" charset="0"/>
              </a:rPr>
              <a:t>_</a:t>
            </a:r>
            <a:r>
              <a:rPr lang="ru-RU" sz="2000" b="1" u="sng" dirty="0" err="1">
                <a:solidFill>
                  <a:srgbClr val="000000"/>
                </a:solidFill>
                <a:ea typeface="Calibri" panose="020F0502020204030204" pitchFamily="34" charset="0"/>
                <a:cs typeface="Times New Roman" panose="02020603050405020304" pitchFamily="18" charset="0"/>
              </a:rPr>
              <a:t>Talks</a:t>
            </a:r>
            <a:r>
              <a:rPr lang="uk-UA" sz="2000" b="1" u="sng" dirty="0">
                <a:solidFill>
                  <a:srgbClr val="000000"/>
                </a:solidFill>
                <a:ea typeface="Calibri" panose="020F0502020204030204" pitchFamily="34" charset="0"/>
                <a:cs typeface="Times New Roman" panose="02020603050405020304" pitchFamily="18" charset="0"/>
              </a:rPr>
              <a:t>_</a:t>
            </a:r>
            <a:r>
              <a:rPr lang="ru-RU" sz="2000" b="1" u="sng" dirty="0" err="1">
                <a:solidFill>
                  <a:srgbClr val="000000"/>
                </a:solidFill>
                <a:ea typeface="Calibri" panose="020F0502020204030204" pitchFamily="34" charset="0"/>
                <a:cs typeface="Times New Roman" panose="02020603050405020304" pitchFamily="18" charset="0"/>
              </a:rPr>
              <a:t>community</a:t>
            </a:r>
            <a:endParaRPr lang="ru-RU" sz="2000" b="1" u="sng" dirty="0">
              <a:ea typeface="Calibri" panose="020F0502020204030204" pitchFamily="34" charset="0"/>
              <a:cs typeface="Times New Roman" panose="02020603050405020304" pitchFamily="18" charset="0"/>
            </a:endParaRPr>
          </a:p>
        </p:txBody>
      </p:sp>
      <p:sp>
        <p:nvSpPr>
          <p:cNvPr id="18" name="Прямоугольник 17">
            <a:extLst>
              <a:ext uri="{FF2B5EF4-FFF2-40B4-BE49-F238E27FC236}">
                <a16:creationId xmlns:a16="http://schemas.microsoft.com/office/drawing/2014/main" id="{E630DEB3-6CF6-4DDF-AF2B-6909A91474C5}"/>
              </a:ext>
            </a:extLst>
          </p:cNvPr>
          <p:cNvSpPr/>
          <p:nvPr/>
        </p:nvSpPr>
        <p:spPr>
          <a:xfrm>
            <a:off x="4736858" y="4003454"/>
            <a:ext cx="1878976" cy="407035"/>
          </a:xfrm>
          <a:prstGeom prst="rect">
            <a:avLst/>
          </a:prstGeom>
        </p:spPr>
        <p:txBody>
          <a:bodyPr wrap="none">
            <a:spAutoFit/>
          </a:bodyPr>
          <a:lstStyle/>
          <a:p>
            <a:pPr>
              <a:lnSpc>
                <a:spcPct val="107000"/>
              </a:lnSpc>
              <a:spcAft>
                <a:spcPts val="800"/>
              </a:spcAft>
            </a:pPr>
            <a:r>
              <a:rPr lang="uk-UA" sz="2000" b="1" u="sng" dirty="0">
                <a:ea typeface="Calibri" panose="020F0502020204030204" pitchFamily="34" charset="0"/>
                <a:cs typeface="Times New Roman" panose="02020603050405020304" pitchFamily="18" charset="0"/>
              </a:rPr>
              <a:t>ХДУ </a:t>
            </a:r>
            <a:r>
              <a:rPr lang="uk-UA" sz="2000" b="1" u="sng" dirty="0" err="1">
                <a:ea typeface="Calibri" panose="020F0502020204030204" pitchFamily="34" charset="0"/>
                <a:cs typeface="Times New Roman" panose="02020603050405020304" pitchFamily="18" charset="0"/>
              </a:rPr>
              <a:t>Пресцентр</a:t>
            </a:r>
            <a:endParaRPr lang="ru-RU" sz="2000" b="1" u="sng" dirty="0">
              <a:ea typeface="Calibri" panose="020F0502020204030204" pitchFamily="34" charset="0"/>
              <a:cs typeface="Times New Roman" panose="02020603050405020304" pitchFamily="18" charset="0"/>
            </a:endParaRPr>
          </a:p>
        </p:txBody>
      </p:sp>
      <p:sp>
        <p:nvSpPr>
          <p:cNvPr id="19" name="Заголовок 1">
            <a:extLst>
              <a:ext uri="{FF2B5EF4-FFF2-40B4-BE49-F238E27FC236}">
                <a16:creationId xmlns:a16="http://schemas.microsoft.com/office/drawing/2014/main" id="{744805DE-76E5-4E76-A05B-36D7222E6C01}"/>
              </a:ext>
            </a:extLst>
          </p:cNvPr>
          <p:cNvSpPr>
            <a:spLocks noGrp="1"/>
          </p:cNvSpPr>
          <p:nvPr>
            <p:ph type="title"/>
          </p:nvPr>
        </p:nvSpPr>
        <p:spPr>
          <a:xfrm>
            <a:off x="1233717" y="3370151"/>
            <a:ext cx="10515600" cy="596812"/>
          </a:xfrm>
        </p:spPr>
        <p:txBody>
          <a:bodyPr>
            <a:normAutofit/>
          </a:bodyPr>
          <a:lstStyle/>
          <a:p>
            <a:r>
              <a:rPr lang="uk-UA" sz="3600" b="1" dirty="0">
                <a:latin typeface="+mn-lt"/>
              </a:rPr>
              <a:t>Офіційні </a:t>
            </a:r>
            <a:r>
              <a:rPr lang="uk-UA" sz="3600" b="1" dirty="0" err="1">
                <a:latin typeface="+mn-lt"/>
              </a:rPr>
              <a:t>Telegram</a:t>
            </a:r>
            <a:r>
              <a:rPr lang="uk-UA" sz="3600" b="1" dirty="0">
                <a:latin typeface="+mn-lt"/>
              </a:rPr>
              <a:t> канали</a:t>
            </a:r>
            <a:endParaRPr lang="ru-RU" sz="3600" b="1" dirty="0">
              <a:latin typeface="+mn-lt"/>
            </a:endParaRPr>
          </a:p>
        </p:txBody>
      </p:sp>
    </p:spTree>
    <p:extLst>
      <p:ext uri="{BB962C8B-B14F-4D97-AF65-F5344CB8AC3E}">
        <p14:creationId xmlns:p14="http://schemas.microsoft.com/office/powerpoint/2010/main" val="284796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40536" y="9144"/>
            <a:ext cx="9174480" cy="7850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3600" b="1" dirty="0">
                <a:latin typeface="+mn-lt"/>
              </a:rPr>
              <a:t>Загальна інформація про університет</a:t>
            </a:r>
            <a:endParaRPr lang="ru-RU" sz="3600" b="1" dirty="0">
              <a:latin typeface="+mn-lt"/>
            </a:endParaRPr>
          </a:p>
        </p:txBody>
      </p:sp>
      <p:sp>
        <p:nvSpPr>
          <p:cNvPr id="2" name="TextBox 1"/>
          <p:cNvSpPr txBox="1"/>
          <p:nvPr/>
        </p:nvSpPr>
        <p:spPr>
          <a:xfrm>
            <a:off x="5827776" y="2189190"/>
            <a:ext cx="5742432" cy="2862322"/>
          </a:xfrm>
          <a:prstGeom prst="rect">
            <a:avLst/>
          </a:prstGeom>
          <a:noFill/>
        </p:spPr>
        <p:txBody>
          <a:bodyPr wrap="square" rtlCol="0">
            <a:spAutoFit/>
          </a:bodyPr>
          <a:lstStyle/>
          <a:p>
            <a:pPr algn="just"/>
            <a:r>
              <a:rPr lang="en-US" sz="2000" dirty="0"/>
              <a:t>	</a:t>
            </a:r>
            <a:r>
              <a:rPr lang="uk-UA" sz="2000" dirty="0"/>
              <a:t>Херсонський державний університет – багатопрофільний заклад вищої освіти зі столітньою історією, який надає класичну університетську освіту за різноманітними галузями знань і спеціальностями та є культурно-освітнім центром півдня України.</a:t>
            </a:r>
            <a:endParaRPr lang="ru-RU" sz="2000" dirty="0"/>
          </a:p>
          <a:p>
            <a:pPr algn="just"/>
            <a:r>
              <a:rPr lang="en-US" sz="2000" dirty="0"/>
              <a:t>	</a:t>
            </a:r>
            <a:r>
              <a:rPr lang="uk-UA" sz="2000" dirty="0"/>
              <a:t>Херсонський державний університет – засновано 1917 році.</a:t>
            </a:r>
            <a:endParaRPr lang="ru-RU" sz="2000" dirty="0"/>
          </a:p>
          <a:p>
            <a:endParaRPr lang="ru-RU" sz="20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688" y="1397686"/>
            <a:ext cx="4457410" cy="4445330"/>
          </a:xfrm>
          <a:prstGeom prst="rect">
            <a:avLst/>
          </a:prstGeom>
        </p:spPr>
      </p:pic>
    </p:spTree>
    <p:extLst>
      <p:ext uri="{BB962C8B-B14F-4D97-AF65-F5344CB8AC3E}">
        <p14:creationId xmlns:p14="http://schemas.microsoft.com/office/powerpoint/2010/main" val="2232172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25624" y="674190"/>
            <a:ext cx="9866376" cy="1631216"/>
          </a:xfrm>
          <a:prstGeom prst="rect">
            <a:avLst/>
          </a:prstGeom>
          <a:noFill/>
        </p:spPr>
        <p:txBody>
          <a:bodyPr wrap="square" rtlCol="0">
            <a:spAutoFit/>
          </a:bodyPr>
          <a:lstStyle/>
          <a:p>
            <a:r>
              <a:rPr lang="uk-UA" sz="2000" b="1" dirty="0"/>
              <a:t>Наша місія.</a:t>
            </a:r>
            <a:endParaRPr lang="ru-RU" sz="2000" dirty="0"/>
          </a:p>
          <a:p>
            <a:pPr algn="just"/>
            <a:r>
              <a:rPr lang="uk-UA" sz="2000" dirty="0"/>
              <a:t>ХДУ розширює можливості для реалізації персональної освітньої траєкторії розвитку студентів.</a:t>
            </a:r>
            <a:endParaRPr lang="ru-RU" sz="2000" dirty="0"/>
          </a:p>
          <a:p>
            <a:endParaRPr lang="en-US" sz="2000" b="1" dirty="0"/>
          </a:p>
          <a:p>
            <a:endParaRPr lang="en-US" sz="20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4923" y="674190"/>
            <a:ext cx="877824" cy="877824"/>
          </a:xfrm>
          <a:prstGeom prst="rect">
            <a:avLst/>
          </a:prstGeom>
        </p:spPr>
      </p:pic>
      <p:pic>
        <p:nvPicPr>
          <p:cNvPr id="4" name="Рисунок 3"/>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34923" y="2113294"/>
            <a:ext cx="879450" cy="879450"/>
          </a:xfrm>
          <a:prstGeom prst="rect">
            <a:avLst/>
          </a:prstGeom>
        </p:spPr>
      </p:pic>
      <p:pic>
        <p:nvPicPr>
          <p:cNvPr id="5" name="Рисунок 4"/>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319784" y="3904166"/>
            <a:ext cx="1005840" cy="1005840"/>
          </a:xfrm>
          <a:prstGeom prst="rect">
            <a:avLst/>
          </a:prstGeom>
        </p:spPr>
      </p:pic>
      <p:sp>
        <p:nvSpPr>
          <p:cNvPr id="6" name="TextBox 5"/>
          <p:cNvSpPr txBox="1"/>
          <p:nvPr/>
        </p:nvSpPr>
        <p:spPr>
          <a:xfrm>
            <a:off x="2325624" y="1893838"/>
            <a:ext cx="9470136" cy="2554545"/>
          </a:xfrm>
          <a:prstGeom prst="rect">
            <a:avLst/>
          </a:prstGeom>
          <a:noFill/>
        </p:spPr>
        <p:txBody>
          <a:bodyPr wrap="square" rtlCol="0">
            <a:spAutoFit/>
          </a:bodyPr>
          <a:lstStyle/>
          <a:p>
            <a:r>
              <a:rPr lang="uk-UA" sz="2000" b="1" dirty="0"/>
              <a:t>Наші ключові цінності.</a:t>
            </a:r>
            <a:endParaRPr lang="ru-RU" sz="2000" dirty="0"/>
          </a:p>
          <a:p>
            <a:pPr lvl="0"/>
            <a:r>
              <a:rPr lang="uk-UA" sz="2000" dirty="0" err="1"/>
              <a:t>Студентсько</a:t>
            </a:r>
            <a:r>
              <a:rPr lang="uk-UA" sz="2000" dirty="0"/>
              <a:t>-орієнтоване навчання.</a:t>
            </a:r>
            <a:endParaRPr lang="ru-RU" sz="2000" dirty="0"/>
          </a:p>
          <a:p>
            <a:pPr lvl="0" algn="just"/>
            <a:r>
              <a:rPr lang="uk-UA" sz="2000" dirty="0"/>
              <a:t>Якість сервісу має бути висока й забезпечена скрізь однаково.</a:t>
            </a:r>
            <a:endParaRPr lang="ru-RU" sz="2000" dirty="0"/>
          </a:p>
          <a:p>
            <a:pPr lvl="0"/>
            <a:r>
              <a:rPr lang="uk-UA" sz="2000" dirty="0"/>
              <a:t>Забезпечення вільного доступу студентів до всіх ресурсів університету, у межах законодавства.</a:t>
            </a:r>
            <a:endParaRPr lang="ru-RU" sz="2000" dirty="0"/>
          </a:p>
          <a:p>
            <a:pPr lvl="0"/>
            <a:r>
              <a:rPr lang="uk-UA" sz="2000" dirty="0"/>
              <a:t>Орієнтація на результати виміру задоволеності студентів.</a:t>
            </a:r>
            <a:endParaRPr lang="ru-RU" sz="2000" dirty="0"/>
          </a:p>
          <a:p>
            <a:pPr lvl="0"/>
            <a:r>
              <a:rPr lang="uk-UA" sz="2000" dirty="0"/>
              <a:t>Формування культури взаємоповаги, взаєморозуміння.</a:t>
            </a:r>
            <a:endParaRPr lang="ru-RU" sz="2000" dirty="0"/>
          </a:p>
          <a:p>
            <a:endParaRPr lang="ru-RU" sz="2000" dirty="0"/>
          </a:p>
        </p:txBody>
      </p:sp>
      <p:sp>
        <p:nvSpPr>
          <p:cNvPr id="7" name="TextBox 6"/>
          <p:cNvSpPr txBox="1"/>
          <p:nvPr/>
        </p:nvSpPr>
        <p:spPr>
          <a:xfrm>
            <a:off x="2325624" y="4130701"/>
            <a:ext cx="9470136" cy="1938992"/>
          </a:xfrm>
          <a:prstGeom prst="rect">
            <a:avLst/>
          </a:prstGeom>
          <a:noFill/>
        </p:spPr>
        <p:txBody>
          <a:bodyPr wrap="square" rtlCol="0">
            <a:spAutoFit/>
          </a:bodyPr>
          <a:lstStyle/>
          <a:p>
            <a:r>
              <a:rPr lang="uk-UA" sz="2000" b="1" dirty="0"/>
              <a:t>Наше бачення.</a:t>
            </a:r>
            <a:endParaRPr lang="ru-RU" sz="2000" dirty="0"/>
          </a:p>
          <a:p>
            <a:r>
              <a:rPr lang="uk-UA" sz="2000" dirty="0"/>
              <a:t>Херсонський державний університет має стати центром підготовки висококваліфікованих фахівців у галузі освіти, культури Південного регіону. Наші студенти та випускники повинні мати критичне мислення, робити значний внесок у розвиток суспільства та держави шляхом реалізації власної професійної кар’єри. </a:t>
            </a:r>
            <a:endParaRPr lang="ru-RU" sz="2000" dirty="0"/>
          </a:p>
          <a:p>
            <a:endParaRPr lang="ru-RU" sz="2000" dirty="0"/>
          </a:p>
        </p:txBody>
      </p:sp>
    </p:spTree>
    <p:extLst>
      <p:ext uri="{BB962C8B-B14F-4D97-AF65-F5344CB8AC3E}">
        <p14:creationId xmlns:p14="http://schemas.microsoft.com/office/powerpoint/2010/main" val="618516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55014" y="87086"/>
            <a:ext cx="1037031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2800" dirty="0">
                <a:latin typeface="+mn-lt"/>
              </a:rPr>
              <a:t>Щоб ознайомитися з переліком факультетів та відділів університету, а також їхньою діяльністю перейдіть за QR-кодами</a:t>
            </a:r>
            <a:endParaRPr lang="ru-RU" sz="2000" b="1" dirty="0">
              <a:latin typeface="+mn-lt"/>
            </a:endParaRPr>
          </a:p>
        </p:txBody>
      </p:sp>
      <p:sp>
        <p:nvSpPr>
          <p:cNvPr id="10" name="Скругленный прямоугольник 9"/>
          <p:cNvSpPr/>
          <p:nvPr/>
        </p:nvSpPr>
        <p:spPr>
          <a:xfrm>
            <a:off x="1328166" y="1666299"/>
            <a:ext cx="2974848" cy="292608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1" name="Скругленный прямоугольник 10"/>
          <p:cNvSpPr/>
          <p:nvPr/>
        </p:nvSpPr>
        <p:spPr>
          <a:xfrm>
            <a:off x="4946523" y="2650488"/>
            <a:ext cx="2974848" cy="2926080"/>
          </a:xfrm>
          <a:prstGeom prst="roundRect">
            <a:avLst/>
          </a:prstGeom>
          <a:solidFill>
            <a:srgbClr val="00B0F0"/>
          </a:solidFill>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2" name="Скругленный прямоугольник 11"/>
          <p:cNvSpPr/>
          <p:nvPr/>
        </p:nvSpPr>
        <p:spPr>
          <a:xfrm>
            <a:off x="8564880" y="3587748"/>
            <a:ext cx="2974848" cy="2926080"/>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6" name="TextBox 15"/>
          <p:cNvSpPr txBox="1"/>
          <p:nvPr/>
        </p:nvSpPr>
        <p:spPr>
          <a:xfrm>
            <a:off x="1482598" y="1807971"/>
            <a:ext cx="2934208" cy="400110"/>
          </a:xfrm>
          <a:prstGeom prst="rect">
            <a:avLst/>
          </a:prstGeom>
          <a:noFill/>
        </p:spPr>
        <p:txBody>
          <a:bodyPr wrap="square" rtlCol="0">
            <a:spAutoFit/>
          </a:bodyPr>
          <a:lstStyle/>
          <a:p>
            <a:r>
              <a:rPr lang="uk-UA" sz="2000" dirty="0">
                <a:solidFill>
                  <a:schemeClr val="bg1"/>
                </a:solidFill>
              </a:rPr>
              <a:t>Структура університету</a:t>
            </a:r>
            <a:endParaRPr lang="ru-RU" sz="2000" dirty="0">
              <a:solidFill>
                <a:schemeClr val="bg1"/>
              </a:solidFill>
            </a:endParaRPr>
          </a:p>
        </p:txBody>
      </p:sp>
      <p:sp>
        <p:nvSpPr>
          <p:cNvPr id="17" name="TextBox 16"/>
          <p:cNvSpPr txBox="1"/>
          <p:nvPr/>
        </p:nvSpPr>
        <p:spPr>
          <a:xfrm>
            <a:off x="8753856" y="3713418"/>
            <a:ext cx="2596896" cy="400110"/>
          </a:xfrm>
          <a:prstGeom prst="rect">
            <a:avLst/>
          </a:prstGeom>
          <a:noFill/>
        </p:spPr>
        <p:txBody>
          <a:bodyPr wrap="square" rtlCol="0">
            <a:spAutoFit/>
          </a:bodyPr>
          <a:lstStyle/>
          <a:p>
            <a:pPr algn="ctr"/>
            <a:r>
              <a:rPr lang="uk-UA" sz="2000" dirty="0">
                <a:solidFill>
                  <a:schemeClr val="bg1"/>
                </a:solidFill>
              </a:rPr>
              <a:t>Відділи </a:t>
            </a:r>
            <a:endParaRPr lang="ru-RU" sz="2000" dirty="0">
              <a:solidFill>
                <a:schemeClr val="bg1"/>
              </a:solidFill>
            </a:endParaRPr>
          </a:p>
        </p:txBody>
      </p:sp>
      <p:sp>
        <p:nvSpPr>
          <p:cNvPr id="18" name="TextBox 17"/>
          <p:cNvSpPr txBox="1"/>
          <p:nvPr/>
        </p:nvSpPr>
        <p:spPr>
          <a:xfrm>
            <a:off x="5135499" y="2729229"/>
            <a:ext cx="2596896" cy="400110"/>
          </a:xfrm>
          <a:prstGeom prst="rect">
            <a:avLst/>
          </a:prstGeom>
          <a:noFill/>
        </p:spPr>
        <p:txBody>
          <a:bodyPr wrap="square" rtlCol="0">
            <a:spAutoFit/>
          </a:bodyPr>
          <a:lstStyle/>
          <a:p>
            <a:pPr algn="ctr"/>
            <a:r>
              <a:rPr lang="uk-UA" sz="2000" dirty="0">
                <a:solidFill>
                  <a:schemeClr val="bg1"/>
                </a:solidFill>
              </a:rPr>
              <a:t>Факультети </a:t>
            </a:r>
            <a:endParaRPr lang="ru-RU" sz="2000" dirty="0">
              <a:solidFill>
                <a:schemeClr val="bg1"/>
              </a:solidFill>
            </a:endParaRPr>
          </a:p>
        </p:txBody>
      </p:sp>
      <p:pic>
        <p:nvPicPr>
          <p:cNvPr id="162" name="Рисунок 16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11775" y="3156202"/>
            <a:ext cx="2244344" cy="2244344"/>
          </a:xfrm>
          <a:prstGeom prst="rect">
            <a:avLst/>
          </a:prstGeom>
        </p:spPr>
      </p:pic>
      <p:pic>
        <p:nvPicPr>
          <p:cNvPr id="163" name="Рисунок 162"/>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40800" y="4113528"/>
            <a:ext cx="2223008" cy="2223008"/>
          </a:xfrm>
          <a:prstGeom prst="rect">
            <a:avLst/>
          </a:prstGeom>
        </p:spPr>
      </p:pic>
      <p:pic>
        <p:nvPicPr>
          <p:cNvPr id="164" name="Рисунок 163"/>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04213" y="2208081"/>
            <a:ext cx="2222754" cy="2222754"/>
          </a:xfrm>
          <a:prstGeom prst="rect">
            <a:avLst/>
          </a:prstGeom>
        </p:spPr>
      </p:pic>
    </p:spTree>
    <p:extLst>
      <p:ext uri="{BB962C8B-B14F-4D97-AF65-F5344CB8AC3E}">
        <p14:creationId xmlns:p14="http://schemas.microsoft.com/office/powerpoint/2010/main" val="735924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Прямая соединительная линия 36"/>
          <p:cNvCxnSpPr/>
          <p:nvPr/>
        </p:nvCxnSpPr>
        <p:spPr>
          <a:xfrm>
            <a:off x="6020371" y="1706009"/>
            <a:ext cx="98489" cy="1886059"/>
          </a:xfrm>
          <a:prstGeom prst="line">
            <a:avLst/>
          </a:prstGeom>
          <a:ln w="28575"/>
        </p:spPr>
        <p:style>
          <a:lnRef idx="2">
            <a:schemeClr val="accent1"/>
          </a:lnRef>
          <a:fillRef idx="0">
            <a:schemeClr val="accent1"/>
          </a:fillRef>
          <a:effectRef idx="1">
            <a:schemeClr val="accent1"/>
          </a:effectRef>
          <a:fontRef idx="minor">
            <a:schemeClr val="tx1"/>
          </a:fontRef>
        </p:style>
      </p:cxn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32095" y="4832503"/>
            <a:ext cx="1617309" cy="1652015"/>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8591" y="3453384"/>
            <a:ext cx="1617309" cy="1652015"/>
          </a:xfrm>
          <a:prstGeom prst="ellipse">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1322" y="449473"/>
            <a:ext cx="1617309" cy="1652015"/>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7370" y="1441702"/>
            <a:ext cx="1617309" cy="1652015"/>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5731" y="5068838"/>
            <a:ext cx="1617309" cy="1652015"/>
          </a:xfrm>
          <a:prstGeom prst="ellipse">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12903" y="5107713"/>
            <a:ext cx="1617309" cy="1649701"/>
          </a:xfrm>
          <a:prstGeom prst="ellipse">
            <a:avLst/>
          </a:prstGeom>
        </p:spPr>
      </p:pic>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26539" y="4832503"/>
            <a:ext cx="1617309" cy="1652015"/>
          </a:xfrm>
          <a:prstGeom prst="rect">
            <a:avLst/>
          </a:prstGeom>
        </p:spPr>
      </p:pic>
      <p:pic>
        <p:nvPicPr>
          <p:cNvPr id="14" name="Рисунок 13"/>
          <p:cNvPicPr>
            <a:picLocks noChangeAspect="1"/>
          </p:cNvPicPr>
          <p:nvPr/>
        </p:nvPicPr>
        <p:blipFill rotWithShape="1">
          <a:blip r:embed="rId9" cstate="print">
            <a:extLst>
              <a:ext uri="{28A0092B-C50C-407E-A947-70E740481C1C}">
                <a14:useLocalDpi xmlns:a14="http://schemas.microsoft.com/office/drawing/2010/main" val="0"/>
              </a:ext>
            </a:extLst>
          </a:blip>
          <a:srcRect b="-1"/>
          <a:stretch/>
        </p:blipFill>
        <p:spPr>
          <a:xfrm>
            <a:off x="5238122" y="178831"/>
            <a:ext cx="1605541" cy="1647447"/>
          </a:xfrm>
          <a:prstGeom prst="ellipse">
            <a:avLst/>
          </a:prstGeom>
        </p:spPr>
      </p:pic>
      <p:pic>
        <p:nvPicPr>
          <p:cNvPr id="15" name="Рисунок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23626" y="449472"/>
            <a:ext cx="1617309" cy="1652015"/>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8313" y="3355865"/>
            <a:ext cx="1617309" cy="1652015"/>
          </a:xfrm>
          <a:prstGeom prst="rect">
            <a:avLst/>
          </a:prstGeom>
        </p:spPr>
      </p:pic>
      <p:pic>
        <p:nvPicPr>
          <p:cNvPr id="17" name="Рисунок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7733" y="1441703"/>
            <a:ext cx="1617309" cy="1652015"/>
          </a:xfrm>
          <a:prstGeom prst="rect">
            <a:avLst/>
          </a:prstGeom>
        </p:spPr>
      </p:pic>
      <p:cxnSp>
        <p:nvCxnSpPr>
          <p:cNvPr id="19" name="Прямая соединительная линия 18"/>
          <p:cNvCxnSpPr/>
          <p:nvPr/>
        </p:nvCxnSpPr>
        <p:spPr>
          <a:xfrm>
            <a:off x="2423160" y="2587972"/>
            <a:ext cx="4038600" cy="865412"/>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22" name="Прямая соединительная линия 21"/>
          <p:cNvCxnSpPr/>
          <p:nvPr/>
        </p:nvCxnSpPr>
        <p:spPr>
          <a:xfrm>
            <a:off x="4469961" y="1763160"/>
            <a:ext cx="2159439" cy="1975320"/>
          </a:xfrm>
          <a:prstGeom prst="line">
            <a:avLst/>
          </a:prstGeom>
          <a:ln w="28575"/>
        </p:spPr>
        <p:style>
          <a:lnRef idx="2">
            <a:schemeClr val="accent4"/>
          </a:lnRef>
          <a:fillRef idx="0">
            <a:schemeClr val="accent4"/>
          </a:fillRef>
          <a:effectRef idx="1">
            <a:schemeClr val="accent4"/>
          </a:effectRef>
          <a:fontRef idx="minor">
            <a:schemeClr val="tx1"/>
          </a:fontRef>
        </p:style>
      </p:cxnSp>
      <p:cxnSp>
        <p:nvCxnSpPr>
          <p:cNvPr id="24" name="Прямая соединительная линия 23"/>
          <p:cNvCxnSpPr>
            <a:stCxn id="16" idx="3"/>
          </p:cNvCxnSpPr>
          <p:nvPr/>
        </p:nvCxnSpPr>
        <p:spPr>
          <a:xfrm flipV="1">
            <a:off x="2355622" y="3453384"/>
            <a:ext cx="3763238" cy="728489"/>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27" name="Прямая соединительная линия 26"/>
          <p:cNvCxnSpPr/>
          <p:nvPr/>
        </p:nvCxnSpPr>
        <p:spPr>
          <a:xfrm flipV="1">
            <a:off x="3564739" y="4105656"/>
            <a:ext cx="1409597" cy="1025653"/>
          </a:xfrm>
          <a:prstGeom prst="line">
            <a:avLst/>
          </a:prstGeom>
          <a:ln w="28575">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30" name="Прямая соединительная линия 29"/>
          <p:cNvCxnSpPr/>
          <p:nvPr/>
        </p:nvCxnSpPr>
        <p:spPr>
          <a:xfrm flipV="1">
            <a:off x="5267316" y="3453384"/>
            <a:ext cx="851544" cy="167792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3" name="Прямая соединительная линия 42"/>
          <p:cNvCxnSpPr/>
          <p:nvPr/>
        </p:nvCxnSpPr>
        <p:spPr>
          <a:xfrm flipH="1" flipV="1">
            <a:off x="6345731" y="3453384"/>
            <a:ext cx="3492860" cy="826008"/>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46" name="Прямая соединительная линия 45"/>
          <p:cNvCxnSpPr/>
          <p:nvPr/>
        </p:nvCxnSpPr>
        <p:spPr>
          <a:xfrm flipH="1" flipV="1">
            <a:off x="6629400" y="3738480"/>
            <a:ext cx="2000074" cy="1366920"/>
          </a:xfrm>
          <a:prstGeom prst="line">
            <a:avLst/>
          </a:prstGeom>
          <a:ln w="28575">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54" name="Прямая соединительная линия 53"/>
          <p:cNvCxnSpPr/>
          <p:nvPr/>
        </p:nvCxnSpPr>
        <p:spPr>
          <a:xfrm flipV="1">
            <a:off x="4974336" y="1948128"/>
            <a:ext cx="2913035" cy="2157528"/>
          </a:xfrm>
          <a:prstGeom prst="line">
            <a:avLst/>
          </a:prstGeom>
          <a:ln w="28575">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56" name="Прямая соединительная линия 55"/>
          <p:cNvCxnSpPr/>
          <p:nvPr/>
        </p:nvCxnSpPr>
        <p:spPr>
          <a:xfrm flipV="1">
            <a:off x="6040892" y="2539812"/>
            <a:ext cx="3463788" cy="913572"/>
          </a:xfrm>
          <a:prstGeom prst="line">
            <a:avLst/>
          </a:prstGeom>
          <a:ln w="28575">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59" name="Прямая соединительная линия 58"/>
          <p:cNvCxnSpPr/>
          <p:nvPr/>
        </p:nvCxnSpPr>
        <p:spPr>
          <a:xfrm flipH="1" flipV="1">
            <a:off x="6118860" y="3453384"/>
            <a:ext cx="820646" cy="1652015"/>
          </a:xfrm>
          <a:prstGeom prst="line">
            <a:avLst/>
          </a:prstGeom>
          <a:ln w="28575">
            <a:solidFill>
              <a:srgbClr val="FF0066"/>
            </a:solidFill>
          </a:ln>
        </p:spPr>
        <p:style>
          <a:lnRef idx="2">
            <a:schemeClr val="accent1"/>
          </a:lnRef>
          <a:fillRef idx="0">
            <a:schemeClr val="accent1"/>
          </a:fillRef>
          <a:effectRef idx="1">
            <a:schemeClr val="accent1"/>
          </a:effectRef>
          <a:fontRef idx="minor">
            <a:schemeClr val="tx1"/>
          </a:fontRef>
        </p:style>
      </p:cxnSp>
      <p:pic>
        <p:nvPicPr>
          <p:cNvPr id="31" name="Рисунок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22416" y="1942646"/>
            <a:ext cx="3018611" cy="3021473"/>
          </a:xfrm>
          <a:prstGeom prst="ellipse">
            <a:avLst/>
          </a:prstGeom>
        </p:spPr>
      </p:pic>
    </p:spTree>
    <p:extLst>
      <p:ext uri="{BB962C8B-B14F-4D97-AF65-F5344CB8AC3E}">
        <p14:creationId xmlns:p14="http://schemas.microsoft.com/office/powerpoint/2010/main" val="874689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61872" y="65462"/>
            <a:ext cx="10620248" cy="676826"/>
          </a:xfrm>
        </p:spPr>
        <p:txBody>
          <a:bodyPr>
            <a:normAutofit/>
          </a:bodyPr>
          <a:lstStyle/>
          <a:p>
            <a:r>
              <a:rPr lang="uk-UA" sz="3600" b="1" dirty="0">
                <a:latin typeface="+mn-lt"/>
              </a:rPr>
              <a:t>Кількість студентів</a:t>
            </a:r>
            <a:endParaRPr lang="ru-RU" sz="3600" dirty="0">
              <a:latin typeface="+mn-lt"/>
            </a:endParaRPr>
          </a:p>
        </p:txBody>
      </p:sp>
      <p:sp>
        <p:nvSpPr>
          <p:cNvPr id="3" name="Объект 2"/>
          <p:cNvSpPr>
            <a:spLocks noGrp="1"/>
          </p:cNvSpPr>
          <p:nvPr>
            <p:ph idx="1"/>
          </p:nvPr>
        </p:nvSpPr>
        <p:spPr>
          <a:xfrm>
            <a:off x="1261872" y="1073138"/>
            <a:ext cx="10203688" cy="492502"/>
          </a:xfrm>
        </p:spPr>
        <p:txBody>
          <a:bodyPr>
            <a:normAutofit/>
          </a:bodyPr>
          <a:lstStyle/>
          <a:p>
            <a:pPr marL="0" indent="0">
              <a:buNone/>
            </a:pPr>
            <a:r>
              <a:rPr lang="uk-UA" sz="2000" dirty="0"/>
              <a:t>За всіма напрямами та спеціальностями в університеті навчається:</a:t>
            </a:r>
            <a:endParaRPr lang="ru-RU" sz="2000" dirty="0"/>
          </a:p>
          <a:p>
            <a:endParaRPr lang="ru-RU" sz="2000" dirty="0"/>
          </a:p>
        </p:txBody>
      </p:sp>
      <p:sp>
        <p:nvSpPr>
          <p:cNvPr id="4" name="Овал 3"/>
          <p:cNvSpPr/>
          <p:nvPr/>
        </p:nvSpPr>
        <p:spPr>
          <a:xfrm>
            <a:off x="2309876" y="1675892"/>
            <a:ext cx="4053840" cy="37211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a:p>
        </p:txBody>
      </p:sp>
      <p:sp>
        <p:nvSpPr>
          <p:cNvPr id="5" name="Овал 4"/>
          <p:cNvSpPr/>
          <p:nvPr/>
        </p:nvSpPr>
        <p:spPr>
          <a:xfrm>
            <a:off x="5572760" y="2646665"/>
            <a:ext cx="3352800" cy="3077602"/>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ru-RU"/>
          </a:p>
        </p:txBody>
      </p:sp>
      <p:sp>
        <p:nvSpPr>
          <p:cNvPr id="6" name="TextBox 5"/>
          <p:cNvSpPr txBox="1"/>
          <p:nvPr/>
        </p:nvSpPr>
        <p:spPr>
          <a:xfrm>
            <a:off x="2690876" y="2566946"/>
            <a:ext cx="3291840" cy="2062103"/>
          </a:xfrm>
          <a:prstGeom prst="rect">
            <a:avLst/>
          </a:prstGeom>
          <a:noFill/>
        </p:spPr>
        <p:txBody>
          <a:bodyPr wrap="square" rtlCol="0">
            <a:spAutoFit/>
          </a:bodyPr>
          <a:lstStyle/>
          <a:p>
            <a:pPr algn="ctr"/>
            <a:r>
              <a:rPr lang="uk-UA" sz="4000" dirty="0">
                <a:solidFill>
                  <a:schemeClr val="bg1"/>
                </a:solidFill>
              </a:rPr>
              <a:t>Денна форма навчання – </a:t>
            </a:r>
            <a:r>
              <a:rPr lang="uk-UA" sz="4800" b="1" dirty="0">
                <a:solidFill>
                  <a:schemeClr val="bg1"/>
                </a:solidFill>
              </a:rPr>
              <a:t>3183</a:t>
            </a:r>
            <a:endParaRPr lang="ru-RU" sz="4800" b="1" dirty="0">
              <a:solidFill>
                <a:schemeClr val="bg1"/>
              </a:solidFill>
            </a:endParaRPr>
          </a:p>
        </p:txBody>
      </p:sp>
      <p:sp>
        <p:nvSpPr>
          <p:cNvPr id="7" name="TextBox 6"/>
          <p:cNvSpPr txBox="1"/>
          <p:nvPr/>
        </p:nvSpPr>
        <p:spPr>
          <a:xfrm>
            <a:off x="5633720" y="3246747"/>
            <a:ext cx="3291840" cy="1877437"/>
          </a:xfrm>
          <a:prstGeom prst="rect">
            <a:avLst/>
          </a:prstGeom>
          <a:noFill/>
        </p:spPr>
        <p:txBody>
          <a:bodyPr wrap="square" rtlCol="0">
            <a:spAutoFit/>
          </a:bodyPr>
          <a:lstStyle/>
          <a:p>
            <a:pPr algn="ctr"/>
            <a:r>
              <a:rPr lang="uk-UA" sz="3600" dirty="0"/>
              <a:t>Заочна форма навчання – </a:t>
            </a:r>
            <a:r>
              <a:rPr lang="uk-UA" sz="4400" b="1" dirty="0"/>
              <a:t>1603</a:t>
            </a:r>
            <a:endParaRPr lang="ru-RU" sz="4400" b="1" dirty="0"/>
          </a:p>
        </p:txBody>
      </p:sp>
    </p:spTree>
    <p:extLst>
      <p:ext uri="{BB962C8B-B14F-4D97-AF65-F5344CB8AC3E}">
        <p14:creationId xmlns:p14="http://schemas.microsoft.com/office/powerpoint/2010/main" val="4049930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35676" y="869886"/>
            <a:ext cx="6833235" cy="4643946"/>
          </a:xfrm>
        </p:spPr>
        <p:txBody>
          <a:bodyPr>
            <a:normAutofit fontScale="70000" lnSpcReduction="20000"/>
          </a:bodyPr>
          <a:lstStyle/>
          <a:p>
            <a:pPr marL="0" indent="0" algn="just">
              <a:buNone/>
            </a:pPr>
            <a:r>
              <a:rPr lang="en-US" dirty="0"/>
              <a:t>	</a:t>
            </a:r>
            <a:r>
              <a:rPr lang="ru-RU" dirty="0" err="1"/>
              <a:t>Межі</a:t>
            </a:r>
            <a:r>
              <a:rPr lang="ru-RU" dirty="0"/>
              <a:t> </a:t>
            </a:r>
            <a:r>
              <a:rPr lang="ru-RU" dirty="0" err="1"/>
              <a:t>світу</a:t>
            </a:r>
            <a:r>
              <a:rPr lang="ru-RU" dirty="0"/>
              <a:t> у </a:t>
            </a:r>
            <a:r>
              <a:rPr lang="ru-RU" dirty="0" err="1"/>
              <a:t>кожної</a:t>
            </a:r>
            <a:r>
              <a:rPr lang="ru-RU" dirty="0"/>
              <a:t> </a:t>
            </a:r>
            <a:r>
              <a:rPr lang="ru-RU" dirty="0" err="1"/>
              <a:t>людини</a:t>
            </a:r>
            <a:r>
              <a:rPr lang="ru-RU" dirty="0"/>
              <a:t> </a:t>
            </a:r>
            <a:r>
              <a:rPr lang="ru-RU" dirty="0" err="1"/>
              <a:t>свої</a:t>
            </a:r>
            <a:r>
              <a:rPr lang="ru-RU" dirty="0"/>
              <a:t>. Чим </a:t>
            </a:r>
            <a:r>
              <a:rPr lang="ru-RU" dirty="0" err="1"/>
              <a:t>ширше</a:t>
            </a:r>
            <a:r>
              <a:rPr lang="ru-RU" dirty="0"/>
              <a:t> коло наших </a:t>
            </a:r>
            <a:r>
              <a:rPr lang="ru-RU" dirty="0" err="1"/>
              <a:t>інтересів</a:t>
            </a:r>
            <a:r>
              <a:rPr lang="ru-RU" dirty="0"/>
              <a:t>, </a:t>
            </a:r>
            <a:r>
              <a:rPr lang="ru-RU" dirty="0" err="1"/>
              <a:t>вище</a:t>
            </a:r>
            <a:r>
              <a:rPr lang="ru-RU" dirty="0"/>
              <a:t> </a:t>
            </a:r>
            <a:r>
              <a:rPr lang="ru-RU" dirty="0" err="1"/>
              <a:t>рівень</a:t>
            </a:r>
            <a:r>
              <a:rPr lang="ru-RU" dirty="0"/>
              <a:t> </a:t>
            </a:r>
            <a:r>
              <a:rPr lang="ru-RU" dirty="0" err="1"/>
              <a:t>освіченості</a:t>
            </a:r>
            <a:r>
              <a:rPr lang="ru-RU" dirty="0"/>
              <a:t>, </a:t>
            </a:r>
            <a:r>
              <a:rPr lang="ru-RU" dirty="0" err="1"/>
              <a:t>нестримніша</a:t>
            </a:r>
            <a:r>
              <a:rPr lang="ru-RU" dirty="0"/>
              <a:t> </a:t>
            </a:r>
            <a:r>
              <a:rPr lang="ru-RU" dirty="0" err="1"/>
              <a:t>жага</a:t>
            </a:r>
            <a:r>
              <a:rPr lang="ru-RU" dirty="0"/>
              <a:t> </a:t>
            </a:r>
            <a:r>
              <a:rPr lang="ru-RU" dirty="0" err="1"/>
              <a:t>пізнавати</a:t>
            </a:r>
            <a:r>
              <a:rPr lang="ru-RU" dirty="0"/>
              <a:t> </a:t>
            </a:r>
            <a:r>
              <a:rPr lang="ru-RU" dirty="0" err="1"/>
              <a:t>нове</a:t>
            </a:r>
            <a:r>
              <a:rPr lang="ru-RU" dirty="0"/>
              <a:t> - </a:t>
            </a:r>
            <a:r>
              <a:rPr lang="ru-RU" dirty="0" err="1"/>
              <a:t>тим</a:t>
            </a:r>
            <a:r>
              <a:rPr lang="ru-RU" dirty="0"/>
              <a:t> </a:t>
            </a:r>
            <a:r>
              <a:rPr lang="ru-RU" dirty="0" err="1"/>
              <a:t>безмежнішим</a:t>
            </a:r>
            <a:r>
              <a:rPr lang="ru-RU" dirty="0"/>
              <a:t> і </a:t>
            </a:r>
            <a:r>
              <a:rPr lang="ru-RU" dirty="0" err="1"/>
              <a:t>відкритішим</a:t>
            </a:r>
            <a:r>
              <a:rPr lang="ru-RU" dirty="0"/>
              <a:t> </a:t>
            </a:r>
            <a:r>
              <a:rPr lang="ru-RU" dirty="0" err="1"/>
              <a:t>стає</a:t>
            </a:r>
            <a:r>
              <a:rPr lang="ru-RU" dirty="0"/>
              <a:t> для нас </a:t>
            </a:r>
            <a:r>
              <a:rPr lang="ru-RU" dirty="0" err="1"/>
              <a:t>сучасний</a:t>
            </a:r>
            <a:r>
              <a:rPr lang="ru-RU" dirty="0"/>
              <a:t> </a:t>
            </a:r>
            <a:r>
              <a:rPr lang="ru-RU" dirty="0" err="1"/>
              <a:t>світ</a:t>
            </a:r>
            <a:r>
              <a:rPr lang="ru-RU" dirty="0"/>
              <a:t>.</a:t>
            </a:r>
          </a:p>
          <a:p>
            <a:pPr marL="0" indent="0" algn="just">
              <a:buNone/>
            </a:pPr>
            <a:r>
              <a:rPr lang="en-US" dirty="0"/>
              <a:t>	</a:t>
            </a:r>
            <a:r>
              <a:rPr lang="ru-RU" dirty="0" err="1"/>
              <a:t>Херсонський</a:t>
            </a:r>
            <a:r>
              <a:rPr lang="ru-RU" dirty="0"/>
              <a:t> </a:t>
            </a:r>
            <a:r>
              <a:rPr lang="ru-RU" dirty="0" err="1"/>
              <a:t>державний</a:t>
            </a:r>
            <a:r>
              <a:rPr lang="ru-RU" dirty="0"/>
              <a:t> </a:t>
            </a:r>
            <a:r>
              <a:rPr lang="ru-RU" dirty="0" err="1"/>
              <a:t>університет</a:t>
            </a:r>
            <a:r>
              <a:rPr lang="ru-RU" dirty="0"/>
              <a:t> - один </a:t>
            </a:r>
            <a:r>
              <a:rPr lang="ru-RU" dirty="0" err="1"/>
              <a:t>із</a:t>
            </a:r>
            <a:r>
              <a:rPr lang="ru-RU" dirty="0"/>
              <a:t> </a:t>
            </a:r>
            <a:r>
              <a:rPr lang="ru-RU" dirty="0" err="1"/>
              <a:t>найстаріших</a:t>
            </a:r>
            <a:r>
              <a:rPr lang="ru-RU" dirty="0"/>
              <a:t> </a:t>
            </a:r>
            <a:r>
              <a:rPr lang="ru-RU" dirty="0" err="1"/>
              <a:t>навчальних</a:t>
            </a:r>
            <a:r>
              <a:rPr lang="ru-RU" dirty="0"/>
              <a:t> </a:t>
            </a:r>
            <a:r>
              <a:rPr lang="ru-RU" dirty="0" err="1"/>
              <a:t>закладів</a:t>
            </a:r>
            <a:r>
              <a:rPr lang="ru-RU" dirty="0"/>
              <a:t> </a:t>
            </a:r>
            <a:r>
              <a:rPr lang="ru-RU" dirty="0" err="1"/>
              <a:t>Херсонщини</a:t>
            </a:r>
            <a:r>
              <a:rPr lang="ru-RU" dirty="0"/>
              <a:t>. </a:t>
            </a:r>
            <a:r>
              <a:rPr lang="ru-RU" dirty="0" err="1"/>
              <a:t>Спираючись</a:t>
            </a:r>
            <a:r>
              <a:rPr lang="ru-RU" dirty="0"/>
              <a:t> на </a:t>
            </a:r>
            <a:r>
              <a:rPr lang="ru-RU" dirty="0" err="1"/>
              <a:t>найкращі</a:t>
            </a:r>
            <a:r>
              <a:rPr lang="ru-RU" dirty="0"/>
              <a:t> </a:t>
            </a:r>
            <a:r>
              <a:rPr lang="ru-RU" dirty="0" err="1"/>
              <a:t>академічні</a:t>
            </a:r>
            <a:r>
              <a:rPr lang="ru-RU" dirty="0"/>
              <a:t> </a:t>
            </a:r>
            <a:r>
              <a:rPr lang="ru-RU" dirty="0" err="1"/>
              <a:t>традиції</a:t>
            </a:r>
            <a:r>
              <a:rPr lang="ru-RU" dirty="0"/>
              <a:t> і </a:t>
            </a:r>
            <a:r>
              <a:rPr lang="ru-RU" dirty="0" err="1"/>
              <a:t>найновіші</a:t>
            </a:r>
            <a:r>
              <a:rPr lang="ru-RU" dirty="0"/>
              <a:t> </a:t>
            </a:r>
            <a:r>
              <a:rPr lang="ru-RU" dirty="0" err="1"/>
              <a:t>досягнення</a:t>
            </a:r>
            <a:r>
              <a:rPr lang="ru-RU" dirty="0"/>
              <a:t>, наш </a:t>
            </a:r>
            <a:r>
              <a:rPr lang="ru-RU" dirty="0" err="1"/>
              <a:t>університет</a:t>
            </a:r>
            <a:r>
              <a:rPr lang="ru-RU" dirty="0"/>
              <a:t> </a:t>
            </a:r>
            <a:r>
              <a:rPr lang="ru-RU" dirty="0" err="1"/>
              <a:t>впевнено</a:t>
            </a:r>
            <a:r>
              <a:rPr lang="ru-RU" dirty="0"/>
              <a:t> </a:t>
            </a:r>
            <a:r>
              <a:rPr lang="ru-RU" dirty="0" err="1"/>
              <a:t>крокує</a:t>
            </a:r>
            <a:r>
              <a:rPr lang="ru-RU" dirty="0"/>
              <a:t> у </a:t>
            </a:r>
            <a:r>
              <a:rPr lang="ru-RU" dirty="0" err="1"/>
              <a:t>майбутнє</a:t>
            </a:r>
            <a:r>
              <a:rPr lang="ru-RU" dirty="0"/>
              <a:t>. І </a:t>
            </a:r>
            <a:r>
              <a:rPr lang="ru-RU" dirty="0" err="1"/>
              <a:t>сьогодні</a:t>
            </a:r>
            <a:r>
              <a:rPr lang="ru-RU" dirty="0"/>
              <a:t> є </a:t>
            </a:r>
            <a:r>
              <a:rPr lang="ru-RU" dirty="0" err="1"/>
              <a:t>визнаним</a:t>
            </a:r>
            <a:r>
              <a:rPr lang="ru-RU" dirty="0"/>
              <a:t> флагманом </a:t>
            </a:r>
            <a:r>
              <a:rPr lang="ru-RU" dirty="0" err="1"/>
              <a:t>вищої</a:t>
            </a:r>
            <a:r>
              <a:rPr lang="ru-RU" dirty="0"/>
              <a:t> </a:t>
            </a:r>
            <a:r>
              <a:rPr lang="ru-RU" dirty="0" err="1"/>
              <a:t>освіти</a:t>
            </a:r>
            <a:r>
              <a:rPr lang="ru-RU" dirty="0"/>
              <a:t> в </a:t>
            </a:r>
            <a:r>
              <a:rPr lang="ru-RU" dirty="0" err="1"/>
              <a:t>регіоні</a:t>
            </a:r>
            <a:r>
              <a:rPr lang="ru-RU" dirty="0"/>
              <a:t>. В </a:t>
            </a:r>
            <a:r>
              <a:rPr lang="ru-RU" dirty="0" err="1"/>
              <a:t>його</a:t>
            </a:r>
            <a:r>
              <a:rPr lang="ru-RU" dirty="0"/>
              <a:t> </a:t>
            </a:r>
            <a:r>
              <a:rPr lang="ru-RU" dirty="0" err="1"/>
              <a:t>стінах</a:t>
            </a:r>
            <a:r>
              <a:rPr lang="ru-RU" dirty="0"/>
              <a:t> ми </a:t>
            </a:r>
            <a:r>
              <a:rPr lang="ru-RU" dirty="0" err="1"/>
              <a:t>прагнемо</a:t>
            </a:r>
            <a:r>
              <a:rPr lang="ru-RU" dirty="0"/>
              <a:t> </a:t>
            </a:r>
            <a:r>
              <a:rPr lang="ru-RU" dirty="0" err="1"/>
              <a:t>створити</a:t>
            </a:r>
            <a:r>
              <a:rPr lang="ru-RU" dirty="0"/>
              <a:t> </a:t>
            </a:r>
            <a:r>
              <a:rPr lang="ru-RU" dirty="0" err="1"/>
              <a:t>якомога</a:t>
            </a:r>
            <a:r>
              <a:rPr lang="ru-RU" dirty="0"/>
              <a:t> </a:t>
            </a:r>
            <a:r>
              <a:rPr lang="ru-RU" dirty="0" err="1"/>
              <a:t>комфортніше</a:t>
            </a:r>
            <a:r>
              <a:rPr lang="ru-RU" dirty="0"/>
              <a:t> </a:t>
            </a:r>
            <a:r>
              <a:rPr lang="ru-RU" dirty="0" err="1"/>
              <a:t>середовище</a:t>
            </a:r>
            <a:r>
              <a:rPr lang="ru-RU" dirty="0"/>
              <a:t> для </a:t>
            </a:r>
            <a:r>
              <a:rPr lang="ru-RU" dirty="0" err="1"/>
              <a:t>капіталізації</a:t>
            </a:r>
            <a:r>
              <a:rPr lang="ru-RU" dirty="0"/>
              <a:t> і </a:t>
            </a:r>
            <a:r>
              <a:rPr lang="ru-RU" dirty="0" err="1"/>
              <a:t>розвитку</a:t>
            </a:r>
            <a:r>
              <a:rPr lang="ru-RU" dirty="0"/>
              <a:t> наших </a:t>
            </a:r>
            <a:r>
              <a:rPr lang="ru-RU" dirty="0" err="1"/>
              <a:t>студентів</a:t>
            </a:r>
            <a:r>
              <a:rPr lang="ru-RU" dirty="0"/>
              <a:t>, для </a:t>
            </a:r>
            <a:r>
              <a:rPr lang="ru-RU" dirty="0" err="1"/>
              <a:t>їх</a:t>
            </a:r>
            <a:r>
              <a:rPr lang="ru-RU" dirty="0"/>
              <a:t> </a:t>
            </a:r>
            <a:r>
              <a:rPr lang="ru-RU" dirty="0" err="1"/>
              <a:t>відпочинку</a:t>
            </a:r>
            <a:r>
              <a:rPr lang="ru-RU" dirty="0"/>
              <a:t> і </a:t>
            </a:r>
            <a:r>
              <a:rPr lang="ru-RU" dirty="0" err="1"/>
              <a:t>дозвілля</a:t>
            </a:r>
            <a:r>
              <a:rPr lang="ru-RU" dirty="0"/>
              <a:t>. </a:t>
            </a:r>
            <a:r>
              <a:rPr lang="ru-RU" dirty="0" err="1"/>
              <a:t>Адже</a:t>
            </a:r>
            <a:r>
              <a:rPr lang="ru-RU" dirty="0"/>
              <a:t> свою </a:t>
            </a:r>
            <a:r>
              <a:rPr lang="ru-RU" dirty="0" err="1"/>
              <a:t>головну</a:t>
            </a:r>
            <a:r>
              <a:rPr lang="ru-RU" dirty="0"/>
              <a:t> </a:t>
            </a:r>
            <a:r>
              <a:rPr lang="ru-RU" dirty="0" err="1"/>
              <a:t>місію</a:t>
            </a:r>
            <a:r>
              <a:rPr lang="ru-RU" dirty="0"/>
              <a:t> </a:t>
            </a:r>
            <a:r>
              <a:rPr lang="ru-RU" dirty="0" err="1"/>
              <a:t>бачимо</a:t>
            </a:r>
            <a:r>
              <a:rPr lang="ru-RU" dirty="0"/>
              <a:t> не </a:t>
            </a:r>
            <a:r>
              <a:rPr lang="ru-RU" dirty="0" err="1"/>
              <a:t>лише</a:t>
            </a:r>
            <a:r>
              <a:rPr lang="ru-RU" dirty="0"/>
              <a:t> в тому, </a:t>
            </a:r>
            <a:r>
              <a:rPr lang="ru-RU" dirty="0" err="1"/>
              <a:t>щоб</a:t>
            </a:r>
            <a:r>
              <a:rPr lang="ru-RU" dirty="0"/>
              <a:t> </a:t>
            </a:r>
            <a:r>
              <a:rPr lang="ru-RU" dirty="0" err="1"/>
              <a:t>давати</a:t>
            </a:r>
            <a:r>
              <a:rPr lang="ru-RU" dirty="0"/>
              <a:t> </a:t>
            </a:r>
            <a:r>
              <a:rPr lang="ru-RU" dirty="0" err="1"/>
              <a:t>глибокі</a:t>
            </a:r>
            <a:r>
              <a:rPr lang="ru-RU" dirty="0"/>
              <a:t> </a:t>
            </a:r>
            <a:r>
              <a:rPr lang="ru-RU" dirty="0" err="1"/>
              <a:t>знання</a:t>
            </a:r>
            <a:r>
              <a:rPr lang="ru-RU" dirty="0"/>
              <a:t>, а й у тому, </a:t>
            </a:r>
            <a:r>
              <a:rPr lang="ru-RU" dirty="0" err="1"/>
              <a:t>щоб</a:t>
            </a:r>
            <a:r>
              <a:rPr lang="ru-RU" dirty="0"/>
              <a:t> </a:t>
            </a:r>
            <a:r>
              <a:rPr lang="ru-RU" dirty="0" err="1"/>
              <a:t>творити</a:t>
            </a:r>
            <a:r>
              <a:rPr lang="ru-RU" dirty="0"/>
              <a:t> Людину.</a:t>
            </a:r>
          </a:p>
          <a:p>
            <a:pPr marL="0" indent="0" algn="just">
              <a:buNone/>
            </a:pPr>
            <a:r>
              <a:rPr lang="en-US" dirty="0"/>
              <a:t>	</a:t>
            </a:r>
            <a:r>
              <a:rPr lang="ru-RU" dirty="0" err="1"/>
              <a:t>Шановні</a:t>
            </a:r>
            <a:r>
              <a:rPr lang="ru-RU" dirty="0"/>
              <a:t> </a:t>
            </a:r>
            <a:r>
              <a:rPr lang="ru-RU" dirty="0" err="1"/>
              <a:t>студенти</a:t>
            </a:r>
            <a:r>
              <a:rPr lang="ru-RU" dirty="0"/>
              <a:t>! </a:t>
            </a:r>
            <a:r>
              <a:rPr lang="ru-RU" dirty="0" err="1"/>
              <a:t>Цей</a:t>
            </a:r>
            <a:r>
              <a:rPr lang="ru-RU" dirty="0"/>
              <a:t> </a:t>
            </a:r>
            <a:r>
              <a:rPr lang="ru-RU" dirty="0" err="1"/>
              <a:t>Путівник</a:t>
            </a:r>
            <a:r>
              <a:rPr lang="ru-RU" dirty="0"/>
              <a:t> ми створили </a:t>
            </a:r>
            <a:r>
              <a:rPr lang="ru-RU" dirty="0" err="1"/>
              <a:t>саме</a:t>
            </a:r>
            <a:r>
              <a:rPr lang="ru-RU" dirty="0"/>
              <a:t> для того, </a:t>
            </a:r>
            <a:r>
              <a:rPr lang="ru-RU" dirty="0" err="1"/>
              <a:t>аби</a:t>
            </a:r>
            <a:r>
              <a:rPr lang="ru-RU" dirty="0"/>
              <a:t> </a:t>
            </a:r>
            <a:r>
              <a:rPr lang="ru-RU" dirty="0" err="1"/>
              <a:t>ви</a:t>
            </a:r>
            <a:r>
              <a:rPr lang="ru-RU" dirty="0"/>
              <a:t> </a:t>
            </a:r>
            <a:r>
              <a:rPr lang="ru-RU" dirty="0" err="1"/>
              <a:t>більше</a:t>
            </a:r>
            <a:r>
              <a:rPr lang="ru-RU" dirty="0"/>
              <a:t> </a:t>
            </a:r>
            <a:r>
              <a:rPr lang="ru-RU" dirty="0" err="1"/>
              <a:t>дізналися</a:t>
            </a:r>
            <a:r>
              <a:rPr lang="ru-RU" dirty="0"/>
              <a:t> про </a:t>
            </a:r>
            <a:r>
              <a:rPr lang="ru-RU" dirty="0" err="1"/>
              <a:t>ті</a:t>
            </a:r>
            <a:r>
              <a:rPr lang="ru-RU" dirty="0"/>
              <a:t> </a:t>
            </a:r>
            <a:r>
              <a:rPr lang="ru-RU" dirty="0" err="1"/>
              <a:t>безмежні</a:t>
            </a:r>
            <a:r>
              <a:rPr lang="ru-RU" dirty="0"/>
              <a:t> </a:t>
            </a:r>
            <a:r>
              <a:rPr lang="ru-RU" dirty="0" err="1"/>
              <a:t>можливості</a:t>
            </a:r>
            <a:r>
              <a:rPr lang="ru-RU" dirty="0"/>
              <a:t>, </a:t>
            </a:r>
            <a:r>
              <a:rPr lang="ru-RU" dirty="0" err="1"/>
              <a:t>які</a:t>
            </a:r>
            <a:r>
              <a:rPr lang="ru-RU" dirty="0"/>
              <a:t> </a:t>
            </a:r>
            <a:r>
              <a:rPr lang="ru-RU" dirty="0" err="1"/>
              <a:t>надає</a:t>
            </a:r>
            <a:r>
              <a:rPr lang="ru-RU" dirty="0"/>
              <a:t> вам </a:t>
            </a:r>
            <a:r>
              <a:rPr lang="ru-RU" dirty="0" err="1"/>
              <a:t>Alma</a:t>
            </a:r>
            <a:r>
              <a:rPr lang="ru-RU" dirty="0"/>
              <a:t> </a:t>
            </a:r>
            <a:r>
              <a:rPr lang="ru-RU" dirty="0" err="1"/>
              <a:t>mater</a:t>
            </a:r>
            <a:r>
              <a:rPr lang="ru-RU" dirty="0"/>
              <a:t>. </a:t>
            </a:r>
            <a:r>
              <a:rPr lang="ru-RU" dirty="0" err="1"/>
              <a:t>Щоб</a:t>
            </a:r>
            <a:r>
              <a:rPr lang="ru-RU" dirty="0"/>
              <a:t> </a:t>
            </a:r>
            <a:r>
              <a:rPr lang="ru-RU" dirty="0" err="1"/>
              <a:t>кожен</a:t>
            </a:r>
            <a:r>
              <a:rPr lang="ru-RU" dirty="0"/>
              <a:t> </a:t>
            </a:r>
            <a:r>
              <a:rPr lang="ru-RU" dirty="0" err="1"/>
              <a:t>із</a:t>
            </a:r>
            <a:r>
              <a:rPr lang="ru-RU" dirty="0"/>
              <a:t> вас </a:t>
            </a:r>
            <a:r>
              <a:rPr lang="ru-RU" dirty="0" err="1"/>
              <a:t>зміг</a:t>
            </a:r>
            <a:r>
              <a:rPr lang="ru-RU" dirty="0"/>
              <a:t> </a:t>
            </a:r>
            <a:r>
              <a:rPr lang="ru-RU" dirty="0" err="1"/>
              <a:t>вибудувати</a:t>
            </a:r>
            <a:r>
              <a:rPr lang="ru-RU" dirty="0"/>
              <a:t> у </a:t>
            </a:r>
            <a:r>
              <a:rPr lang="ru-RU" dirty="0" err="1"/>
              <a:t>стінах</a:t>
            </a:r>
            <a:r>
              <a:rPr lang="ru-RU" dirty="0"/>
              <a:t> ХДУ </a:t>
            </a:r>
            <a:r>
              <a:rPr lang="ru-RU" dirty="0" err="1"/>
              <a:t>власну</a:t>
            </a:r>
            <a:r>
              <a:rPr lang="ru-RU" dirty="0"/>
              <a:t> </a:t>
            </a:r>
            <a:r>
              <a:rPr lang="ru-RU" dirty="0" err="1"/>
              <a:t>траєкторію</a:t>
            </a:r>
            <a:r>
              <a:rPr lang="ru-RU" dirty="0"/>
              <a:t> </a:t>
            </a:r>
            <a:r>
              <a:rPr lang="ru-RU" dirty="0" err="1"/>
              <a:t>зростання</a:t>
            </a:r>
            <a:r>
              <a:rPr lang="ru-RU" dirty="0"/>
              <a:t>. </a:t>
            </a:r>
            <a:r>
              <a:rPr lang="ru-RU" dirty="0" err="1"/>
              <a:t>Адже</a:t>
            </a:r>
            <a:r>
              <a:rPr lang="ru-RU" dirty="0"/>
              <a:t> </a:t>
            </a:r>
            <a:r>
              <a:rPr lang="ru-RU" dirty="0" err="1"/>
              <a:t>студентські</a:t>
            </a:r>
            <a:r>
              <a:rPr lang="ru-RU" dirty="0"/>
              <a:t> роки </a:t>
            </a:r>
            <a:r>
              <a:rPr lang="uk-UA" dirty="0"/>
              <a:t>завжди будуть </a:t>
            </a:r>
            <a:r>
              <a:rPr lang="ru-RU" dirty="0"/>
              <a:t>в </a:t>
            </a:r>
            <a:r>
              <a:rPr lang="ru-RU" dirty="0" err="1"/>
              <a:t>житті</a:t>
            </a:r>
            <a:r>
              <a:rPr lang="ru-RU" dirty="0"/>
              <a:t> </a:t>
            </a:r>
            <a:r>
              <a:rPr lang="ru-RU" dirty="0" err="1"/>
              <a:t>людини</a:t>
            </a:r>
            <a:r>
              <a:rPr lang="ru-RU" dirty="0"/>
              <a:t> </a:t>
            </a:r>
            <a:r>
              <a:rPr lang="ru-RU" dirty="0" err="1"/>
              <a:t>тією</a:t>
            </a:r>
            <a:r>
              <a:rPr lang="ru-RU" dirty="0"/>
              <a:t> </a:t>
            </a:r>
            <a:r>
              <a:rPr lang="ru-RU" dirty="0" err="1"/>
              <a:t>першою</a:t>
            </a:r>
            <a:r>
              <a:rPr lang="ru-RU" dirty="0"/>
              <a:t> </a:t>
            </a:r>
            <a:r>
              <a:rPr lang="ru-RU" dirty="0" err="1"/>
              <a:t>важливою</a:t>
            </a:r>
            <a:r>
              <a:rPr lang="ru-RU" dirty="0"/>
              <a:t> </a:t>
            </a:r>
            <a:r>
              <a:rPr lang="ru-RU" dirty="0" err="1"/>
              <a:t>сходинкою</a:t>
            </a:r>
            <a:r>
              <a:rPr lang="ru-RU" dirty="0"/>
              <a:t>, яка </a:t>
            </a:r>
            <a:r>
              <a:rPr lang="ru-RU" dirty="0" err="1"/>
              <a:t>веде</a:t>
            </a:r>
            <a:r>
              <a:rPr lang="ru-RU" dirty="0"/>
              <a:t> до вершин </a:t>
            </a:r>
            <a:r>
              <a:rPr lang="ru-RU" dirty="0" err="1"/>
              <a:t>знань</a:t>
            </a:r>
            <a:r>
              <a:rPr lang="ru-RU" dirty="0"/>
              <a:t>, до </a:t>
            </a:r>
            <a:r>
              <a:rPr lang="ru-RU" dirty="0" err="1"/>
              <a:t>розширення</a:t>
            </a:r>
            <a:r>
              <a:rPr lang="ru-RU" dirty="0"/>
              <a:t> </a:t>
            </a:r>
            <a:r>
              <a:rPr lang="ru-RU" dirty="0" err="1"/>
              <a:t>світоглядних</a:t>
            </a:r>
            <a:r>
              <a:rPr lang="ru-RU" dirty="0"/>
              <a:t> </a:t>
            </a:r>
            <a:r>
              <a:rPr lang="ru-RU" dirty="0" err="1"/>
              <a:t>кордонів</a:t>
            </a:r>
            <a:r>
              <a:rPr lang="ru-RU" dirty="0"/>
              <a:t>. В добру путь!</a:t>
            </a:r>
          </a:p>
          <a:p>
            <a:pPr marL="0" indent="0">
              <a:buNone/>
            </a:pPr>
            <a:endParaRPr lang="ru-RU" dirty="0"/>
          </a:p>
        </p:txBody>
      </p:sp>
      <p:sp>
        <p:nvSpPr>
          <p:cNvPr id="4" name="TextBox 3"/>
          <p:cNvSpPr txBox="1"/>
          <p:nvPr/>
        </p:nvSpPr>
        <p:spPr>
          <a:xfrm>
            <a:off x="1236726" y="5354264"/>
            <a:ext cx="4345686" cy="1138773"/>
          </a:xfrm>
          <a:prstGeom prst="rect">
            <a:avLst/>
          </a:prstGeom>
          <a:noFill/>
        </p:spPr>
        <p:txBody>
          <a:bodyPr wrap="square" rtlCol="0">
            <a:spAutoFit/>
          </a:bodyPr>
          <a:lstStyle/>
          <a:p>
            <a:r>
              <a:rPr lang="ru-RU" sz="1600" dirty="0" err="1"/>
              <a:t>Олександр</a:t>
            </a:r>
            <a:r>
              <a:rPr lang="ru-RU" sz="1600" dirty="0"/>
              <a:t> </a:t>
            </a:r>
            <a:r>
              <a:rPr lang="ru-RU" sz="1600" dirty="0" err="1"/>
              <a:t>Співаковський</a:t>
            </a:r>
            <a:r>
              <a:rPr lang="ru-RU" sz="1600" dirty="0"/>
              <a:t>, </a:t>
            </a:r>
          </a:p>
          <a:p>
            <a:r>
              <a:rPr lang="ru-RU" sz="1600" dirty="0"/>
              <a:t>ректор </a:t>
            </a:r>
            <a:r>
              <a:rPr lang="ru-RU" sz="1600" dirty="0" err="1"/>
              <a:t>Херсонського</a:t>
            </a:r>
            <a:r>
              <a:rPr lang="ru-RU" sz="1600" dirty="0"/>
              <a:t> державного </a:t>
            </a:r>
            <a:r>
              <a:rPr lang="ru-RU" sz="1600" dirty="0" err="1"/>
              <a:t>університету</a:t>
            </a:r>
            <a:r>
              <a:rPr lang="ru-RU" sz="1600" dirty="0"/>
              <a:t>, </a:t>
            </a:r>
          </a:p>
          <a:p>
            <a:r>
              <a:rPr lang="ru-RU" sz="1600" dirty="0" err="1"/>
              <a:t>професор</a:t>
            </a:r>
            <a:endParaRPr lang="ru-RU" sz="1600" dirty="0"/>
          </a:p>
          <a:p>
            <a:endParaRPr lang="ru-RU" dirty="0"/>
          </a:p>
        </p:txBody>
      </p:sp>
      <p:sp>
        <p:nvSpPr>
          <p:cNvPr id="5" name="Title 1"/>
          <p:cNvSpPr txBox="1">
            <a:spLocks/>
          </p:cNvSpPr>
          <p:nvPr/>
        </p:nvSpPr>
        <p:spPr>
          <a:xfrm>
            <a:off x="1186052" y="86038"/>
            <a:ext cx="7699248" cy="612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3600" b="1" dirty="0">
                <a:latin typeface="+mn-lt"/>
              </a:rPr>
              <a:t>Звернення ректора до студентів </a:t>
            </a:r>
            <a:endParaRPr lang="en-US" sz="3600" dirty="0">
              <a:latin typeface="+mn-lt"/>
            </a:endParaRPr>
          </a:p>
        </p:txBody>
      </p:sp>
      <p:pic>
        <p:nvPicPr>
          <p:cNvPr id="8" name="Рисунок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264158" y="850393"/>
            <a:ext cx="3721036" cy="4270248"/>
          </a:xfrm>
          <a:prstGeom prst="rect">
            <a:avLst/>
          </a:prstGeom>
        </p:spPr>
      </p:pic>
    </p:spTree>
    <p:extLst>
      <p:ext uri="{BB962C8B-B14F-4D97-AF65-F5344CB8AC3E}">
        <p14:creationId xmlns:p14="http://schemas.microsoft.com/office/powerpoint/2010/main" val="3318420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2728" y="-23397"/>
            <a:ext cx="10442448" cy="1325563"/>
          </a:xfrm>
        </p:spPr>
        <p:txBody>
          <a:bodyPr>
            <a:normAutofit/>
          </a:bodyPr>
          <a:lstStyle/>
          <a:p>
            <a:r>
              <a:rPr lang="uk-UA" sz="3600" b="1" dirty="0">
                <a:latin typeface="+mn-lt"/>
              </a:rPr>
              <a:t>Рівні підготовки (бакалавр, магістр) </a:t>
            </a:r>
            <a:endParaRPr lang="ru-RU" sz="3600" b="1" dirty="0">
              <a:latin typeface="+mn-lt"/>
            </a:endParaRPr>
          </a:p>
        </p:txBody>
      </p:sp>
      <p:sp>
        <p:nvSpPr>
          <p:cNvPr id="3" name="Объект 2"/>
          <p:cNvSpPr>
            <a:spLocks noGrp="1"/>
          </p:cNvSpPr>
          <p:nvPr>
            <p:ph idx="1"/>
          </p:nvPr>
        </p:nvSpPr>
        <p:spPr>
          <a:xfrm>
            <a:off x="1252728" y="1373286"/>
            <a:ext cx="10101072" cy="968375"/>
          </a:xfrm>
        </p:spPr>
        <p:txBody>
          <a:bodyPr>
            <a:normAutofit/>
          </a:bodyPr>
          <a:lstStyle/>
          <a:p>
            <a:pPr marL="0" indent="0">
              <a:buNone/>
            </a:pPr>
            <a:r>
              <a:rPr lang="uk-UA" sz="2000" dirty="0"/>
              <a:t>В університеті на якісно високому рівні реалізуються програми підготовки:</a:t>
            </a:r>
            <a:endParaRPr lang="ru-RU" sz="2000" dirty="0"/>
          </a:p>
        </p:txBody>
      </p:sp>
      <p:graphicFrame>
        <p:nvGraphicFramePr>
          <p:cNvPr id="4" name="Схема 3"/>
          <p:cNvGraphicFramePr/>
          <p:nvPr>
            <p:extLst>
              <p:ext uri="{D42A27DB-BD31-4B8C-83A1-F6EECF244321}">
                <p14:modId xmlns:p14="http://schemas.microsoft.com/office/powerpoint/2010/main" val="272166208"/>
              </p:ext>
            </p:extLst>
          </p:nvPr>
        </p:nvGraphicFramePr>
        <p:xfrm>
          <a:off x="1184148" y="2059432"/>
          <a:ext cx="10238232" cy="4094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Выноска со стрелкой вниз 4"/>
          <p:cNvSpPr/>
          <p:nvPr/>
        </p:nvSpPr>
        <p:spPr>
          <a:xfrm>
            <a:off x="4838192" y="2362788"/>
            <a:ext cx="1900936" cy="881063"/>
          </a:xfrm>
          <a:prstGeom prst="downArrowCallou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4838192" y="2439087"/>
            <a:ext cx="2062480" cy="707886"/>
          </a:xfrm>
          <a:prstGeom prst="rect">
            <a:avLst/>
          </a:prstGeom>
          <a:noFill/>
        </p:spPr>
        <p:txBody>
          <a:bodyPr wrap="square" rtlCol="0">
            <a:spAutoFit/>
          </a:bodyPr>
          <a:lstStyle/>
          <a:p>
            <a:r>
              <a:rPr lang="uk-UA" sz="2000" dirty="0"/>
              <a:t>СВО «бакалавр» </a:t>
            </a:r>
            <a:endParaRPr lang="ru-RU" sz="2000" dirty="0"/>
          </a:p>
          <a:p>
            <a:endParaRPr lang="ru-RU" sz="2000" dirty="0"/>
          </a:p>
        </p:txBody>
      </p:sp>
      <p:sp>
        <p:nvSpPr>
          <p:cNvPr id="7" name="Выноска со стрелкой вниз 6"/>
          <p:cNvSpPr/>
          <p:nvPr/>
        </p:nvSpPr>
        <p:spPr>
          <a:xfrm>
            <a:off x="8360156" y="2291668"/>
            <a:ext cx="1767840" cy="881063"/>
          </a:xfrm>
          <a:prstGeom prst="downArrowCallou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8360156" y="2362788"/>
            <a:ext cx="2062480" cy="707886"/>
          </a:xfrm>
          <a:prstGeom prst="rect">
            <a:avLst/>
          </a:prstGeom>
          <a:noFill/>
        </p:spPr>
        <p:txBody>
          <a:bodyPr wrap="square" rtlCol="0">
            <a:spAutoFit/>
          </a:bodyPr>
          <a:lstStyle/>
          <a:p>
            <a:r>
              <a:rPr lang="uk-UA" sz="2000" dirty="0"/>
              <a:t>СВО «магістр» </a:t>
            </a:r>
            <a:endParaRPr lang="ru-RU" sz="2000" dirty="0"/>
          </a:p>
          <a:p>
            <a:endParaRPr lang="ru-RU" sz="2000" dirty="0"/>
          </a:p>
        </p:txBody>
      </p:sp>
    </p:spTree>
    <p:extLst>
      <p:ext uri="{BB962C8B-B14F-4D97-AF65-F5344CB8AC3E}">
        <p14:creationId xmlns:p14="http://schemas.microsoft.com/office/powerpoint/2010/main" val="1034109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2728" y="1963"/>
            <a:ext cx="10750296" cy="775131"/>
          </a:xfrm>
        </p:spPr>
        <p:txBody>
          <a:bodyPr>
            <a:normAutofit/>
          </a:bodyPr>
          <a:lstStyle/>
          <a:p>
            <a:r>
              <a:rPr lang="ru-RU" sz="3600" b="1" dirty="0" err="1">
                <a:latin typeface="+mn-lt"/>
              </a:rPr>
              <a:t>Освітній</a:t>
            </a:r>
            <a:r>
              <a:rPr lang="ru-RU" sz="3600" b="1" dirty="0">
                <a:latin typeface="+mn-lt"/>
              </a:rPr>
              <a:t> </a:t>
            </a:r>
            <a:r>
              <a:rPr lang="ru-RU" sz="3600" b="1" dirty="0" err="1">
                <a:latin typeface="+mn-lt"/>
              </a:rPr>
              <a:t>процес</a:t>
            </a:r>
            <a:endParaRPr lang="ru-RU" sz="3600" b="1" dirty="0">
              <a:latin typeface="+mn-lt"/>
            </a:endParaRPr>
          </a:p>
        </p:txBody>
      </p:sp>
      <p:sp>
        <p:nvSpPr>
          <p:cNvPr id="4" name="Скругленный прямоугольник 3"/>
          <p:cNvSpPr/>
          <p:nvPr/>
        </p:nvSpPr>
        <p:spPr>
          <a:xfrm>
            <a:off x="1335024" y="1360201"/>
            <a:ext cx="2382765" cy="22186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7" name="TextBox 6"/>
          <p:cNvSpPr txBox="1"/>
          <p:nvPr/>
        </p:nvSpPr>
        <p:spPr>
          <a:xfrm>
            <a:off x="1335024" y="1360201"/>
            <a:ext cx="2418737" cy="707886"/>
          </a:xfrm>
          <a:prstGeom prst="rect">
            <a:avLst/>
          </a:prstGeom>
          <a:noFill/>
        </p:spPr>
        <p:txBody>
          <a:bodyPr wrap="square" rtlCol="0">
            <a:spAutoFit/>
          </a:bodyPr>
          <a:lstStyle/>
          <a:p>
            <a:pPr algn="ctr"/>
            <a:r>
              <a:rPr lang="ru-RU" sz="2000" b="1" dirty="0" err="1">
                <a:solidFill>
                  <a:schemeClr val="bg1"/>
                </a:solidFill>
              </a:rPr>
              <a:t>Графік</a:t>
            </a:r>
            <a:r>
              <a:rPr lang="ru-RU" sz="2000" b="1" dirty="0">
                <a:solidFill>
                  <a:schemeClr val="bg1"/>
                </a:solidFill>
              </a:rPr>
              <a:t> </a:t>
            </a:r>
            <a:r>
              <a:rPr lang="ru-RU" sz="2000" b="1" dirty="0" err="1">
                <a:solidFill>
                  <a:schemeClr val="bg1"/>
                </a:solidFill>
              </a:rPr>
              <a:t>освітнього</a:t>
            </a:r>
            <a:r>
              <a:rPr lang="ru-RU" sz="2000" b="1" dirty="0">
                <a:solidFill>
                  <a:schemeClr val="bg1"/>
                </a:solidFill>
              </a:rPr>
              <a:t> </a:t>
            </a:r>
            <a:r>
              <a:rPr lang="ru-RU" sz="2000" b="1" dirty="0" err="1">
                <a:solidFill>
                  <a:schemeClr val="bg1"/>
                </a:solidFill>
              </a:rPr>
              <a:t>процесу</a:t>
            </a:r>
            <a:endParaRPr lang="ru-RU" sz="2000" b="1" dirty="0">
              <a:solidFill>
                <a:schemeClr val="bg1"/>
              </a:solidFill>
            </a:endParaRPr>
          </a:p>
        </p:txBody>
      </p:sp>
      <p:sp>
        <p:nvSpPr>
          <p:cNvPr id="12" name="Скругленный прямоугольник 11"/>
          <p:cNvSpPr/>
          <p:nvPr/>
        </p:nvSpPr>
        <p:spPr>
          <a:xfrm>
            <a:off x="3892296" y="2068086"/>
            <a:ext cx="2382765" cy="244349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3" name="TextBox 12"/>
          <p:cNvSpPr txBox="1"/>
          <p:nvPr/>
        </p:nvSpPr>
        <p:spPr>
          <a:xfrm>
            <a:off x="3892296" y="2056258"/>
            <a:ext cx="2485327" cy="923330"/>
          </a:xfrm>
          <a:prstGeom prst="rect">
            <a:avLst/>
          </a:prstGeom>
          <a:noFill/>
        </p:spPr>
        <p:txBody>
          <a:bodyPr wrap="square" rtlCol="0">
            <a:spAutoFit/>
          </a:bodyPr>
          <a:lstStyle/>
          <a:p>
            <a:pPr algn="ctr"/>
            <a:r>
              <a:rPr lang="ru-RU" b="1" dirty="0" err="1">
                <a:solidFill>
                  <a:schemeClr val="bg1"/>
                </a:solidFill>
              </a:rPr>
              <a:t>Графік</a:t>
            </a:r>
            <a:r>
              <a:rPr lang="ru-RU" b="1" dirty="0">
                <a:solidFill>
                  <a:schemeClr val="bg1"/>
                </a:solidFill>
              </a:rPr>
              <a:t> </a:t>
            </a:r>
            <a:r>
              <a:rPr lang="ru-RU" b="1" dirty="0" err="1">
                <a:solidFill>
                  <a:schemeClr val="bg1"/>
                </a:solidFill>
              </a:rPr>
              <a:t>освітнього</a:t>
            </a:r>
            <a:r>
              <a:rPr lang="ru-RU" b="1" dirty="0">
                <a:solidFill>
                  <a:schemeClr val="bg1"/>
                </a:solidFill>
              </a:rPr>
              <a:t> </a:t>
            </a:r>
            <a:r>
              <a:rPr lang="ru-RU" b="1" dirty="0" err="1">
                <a:solidFill>
                  <a:schemeClr val="bg1"/>
                </a:solidFill>
              </a:rPr>
              <a:t>процесу</a:t>
            </a:r>
            <a:r>
              <a:rPr lang="ru-RU" b="1" dirty="0">
                <a:solidFill>
                  <a:schemeClr val="bg1"/>
                </a:solidFill>
              </a:rPr>
              <a:t> для </a:t>
            </a:r>
            <a:r>
              <a:rPr lang="ru-RU" b="1" dirty="0" err="1">
                <a:solidFill>
                  <a:schemeClr val="bg1"/>
                </a:solidFill>
              </a:rPr>
              <a:t>студентів</a:t>
            </a:r>
            <a:r>
              <a:rPr lang="ru-RU" b="1" dirty="0">
                <a:solidFill>
                  <a:schemeClr val="bg1"/>
                </a:solidFill>
              </a:rPr>
              <a:t> </a:t>
            </a:r>
            <a:r>
              <a:rPr lang="ru-RU" b="1" dirty="0" err="1">
                <a:solidFill>
                  <a:schemeClr val="bg1"/>
                </a:solidFill>
              </a:rPr>
              <a:t>різних</a:t>
            </a:r>
            <a:r>
              <a:rPr lang="ru-RU" b="1" dirty="0">
                <a:solidFill>
                  <a:schemeClr val="bg1"/>
                </a:solidFill>
              </a:rPr>
              <a:t> </a:t>
            </a:r>
            <a:r>
              <a:rPr lang="ru-RU" b="1" dirty="0" err="1">
                <a:solidFill>
                  <a:schemeClr val="bg1"/>
                </a:solidFill>
              </a:rPr>
              <a:t>освітніх</a:t>
            </a:r>
            <a:r>
              <a:rPr lang="ru-RU" b="1" dirty="0">
                <a:solidFill>
                  <a:schemeClr val="bg1"/>
                </a:solidFill>
              </a:rPr>
              <a:t> </a:t>
            </a:r>
            <a:r>
              <a:rPr lang="ru-RU" b="1" dirty="0" err="1">
                <a:solidFill>
                  <a:schemeClr val="bg1"/>
                </a:solidFill>
              </a:rPr>
              <a:t>рівнів</a:t>
            </a:r>
            <a:endParaRPr lang="ru-RU" b="1" dirty="0">
              <a:solidFill>
                <a:schemeClr val="bg1"/>
              </a:solidFill>
            </a:endParaRPr>
          </a:p>
        </p:txBody>
      </p:sp>
      <p:sp>
        <p:nvSpPr>
          <p:cNvPr id="14" name="Скругленный прямоугольник 13"/>
          <p:cNvSpPr/>
          <p:nvPr/>
        </p:nvSpPr>
        <p:spPr>
          <a:xfrm>
            <a:off x="6516624" y="2609881"/>
            <a:ext cx="2382765" cy="2218692"/>
          </a:xfrm>
          <a:prstGeom prst="roundRect">
            <a:avLst/>
          </a:prstGeom>
          <a:solidFill>
            <a:srgbClr val="7030A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5" name="TextBox 14"/>
          <p:cNvSpPr txBox="1"/>
          <p:nvPr/>
        </p:nvSpPr>
        <p:spPr>
          <a:xfrm>
            <a:off x="6516625" y="2609881"/>
            <a:ext cx="2310818" cy="400110"/>
          </a:xfrm>
          <a:prstGeom prst="rect">
            <a:avLst/>
          </a:prstGeom>
          <a:noFill/>
        </p:spPr>
        <p:txBody>
          <a:bodyPr wrap="square" rtlCol="0">
            <a:spAutoFit/>
          </a:bodyPr>
          <a:lstStyle/>
          <a:p>
            <a:pPr algn="ctr"/>
            <a:r>
              <a:rPr lang="uk-UA" sz="2000" b="1" dirty="0">
                <a:solidFill>
                  <a:schemeClr val="bg1"/>
                </a:solidFill>
              </a:rPr>
              <a:t>Розклад дзвінків</a:t>
            </a:r>
            <a:endParaRPr lang="ru-RU" sz="2000" b="1" dirty="0">
              <a:solidFill>
                <a:schemeClr val="bg1"/>
              </a:solidFill>
            </a:endParaRPr>
          </a:p>
        </p:txBody>
      </p:sp>
      <p:sp>
        <p:nvSpPr>
          <p:cNvPr id="16" name="Скругленный прямоугольник 15"/>
          <p:cNvSpPr/>
          <p:nvPr/>
        </p:nvSpPr>
        <p:spPr>
          <a:xfrm>
            <a:off x="9140952" y="3302462"/>
            <a:ext cx="2382765" cy="221869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7" name="TextBox 16"/>
          <p:cNvSpPr txBox="1"/>
          <p:nvPr/>
        </p:nvSpPr>
        <p:spPr>
          <a:xfrm>
            <a:off x="9140953" y="3302462"/>
            <a:ext cx="2310818" cy="400110"/>
          </a:xfrm>
          <a:prstGeom prst="rect">
            <a:avLst/>
          </a:prstGeom>
          <a:noFill/>
        </p:spPr>
        <p:txBody>
          <a:bodyPr wrap="square" rtlCol="0">
            <a:spAutoFit/>
          </a:bodyPr>
          <a:lstStyle/>
          <a:p>
            <a:pPr algn="ctr"/>
            <a:r>
              <a:rPr lang="uk-UA" sz="2000" b="1" dirty="0">
                <a:solidFill>
                  <a:schemeClr val="bg1"/>
                </a:solidFill>
              </a:rPr>
              <a:t>Розклад занять</a:t>
            </a:r>
            <a:endParaRPr lang="ru-RU" sz="2000" b="1" dirty="0">
              <a:solidFill>
                <a:schemeClr val="bg1"/>
              </a:solidFill>
            </a:endParaRPr>
          </a:p>
        </p:txBody>
      </p:sp>
      <p:pic>
        <p:nvPicPr>
          <p:cNvPr id="18" name="Рисунок 17" descr="C:\Users\Настя\Downloads\qr-code (23).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5310" y="3784839"/>
            <a:ext cx="1654048" cy="1654048"/>
          </a:xfrm>
          <a:prstGeom prst="rect">
            <a:avLst/>
          </a:prstGeom>
          <a:noFill/>
          <a:ln>
            <a:noFill/>
          </a:ln>
        </p:spPr>
      </p:pic>
      <p:pic>
        <p:nvPicPr>
          <p:cNvPr id="19" name="Рисунок 18" descr="C:\Users\Настя\Downloads\qr-code (22).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2534" y="3009991"/>
            <a:ext cx="1710944" cy="1710944"/>
          </a:xfrm>
          <a:prstGeom prst="rect">
            <a:avLst/>
          </a:prstGeom>
          <a:noFill/>
          <a:ln>
            <a:noFill/>
          </a:ln>
        </p:spPr>
      </p:pic>
      <p:pic>
        <p:nvPicPr>
          <p:cNvPr id="20" name="Рисунок 19" descr="C:\Users\Настя\Downloads\qr-code (21).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5533" y="2967760"/>
            <a:ext cx="1476289" cy="1476289"/>
          </a:xfrm>
          <a:prstGeom prst="rect">
            <a:avLst/>
          </a:prstGeom>
          <a:noFill/>
          <a:ln>
            <a:noFill/>
          </a:ln>
        </p:spPr>
      </p:pic>
      <p:pic>
        <p:nvPicPr>
          <p:cNvPr id="21" name="Рисунок 20" descr="C:\Users\Настя\Downloads\qr-code (20).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6020" y="2021745"/>
            <a:ext cx="1480772" cy="1480772"/>
          </a:xfrm>
          <a:prstGeom prst="rect">
            <a:avLst/>
          </a:prstGeom>
          <a:noFill/>
          <a:ln>
            <a:noFill/>
          </a:ln>
        </p:spPr>
      </p:pic>
    </p:spTree>
    <p:extLst>
      <p:ext uri="{BB962C8B-B14F-4D97-AF65-F5344CB8AC3E}">
        <p14:creationId xmlns:p14="http://schemas.microsoft.com/office/powerpoint/2010/main" val="3878453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34440" y="-9144"/>
            <a:ext cx="10539984" cy="1325563"/>
          </a:xfrm>
        </p:spPr>
        <p:txBody>
          <a:bodyPr>
            <a:normAutofit/>
          </a:bodyPr>
          <a:lstStyle/>
          <a:p>
            <a:r>
              <a:rPr lang="ru-RU" sz="3600" b="1" dirty="0">
                <a:latin typeface="+mn-lt"/>
              </a:rPr>
              <a:t>Як </a:t>
            </a:r>
            <a:r>
              <a:rPr lang="ru-RU" sz="3600" b="1" dirty="0" err="1">
                <a:latin typeface="+mn-lt"/>
              </a:rPr>
              <a:t>студенти</a:t>
            </a:r>
            <a:r>
              <a:rPr lang="ru-RU" sz="3600" b="1" dirty="0">
                <a:latin typeface="+mn-lt"/>
              </a:rPr>
              <a:t> ХДУ </a:t>
            </a:r>
            <a:r>
              <a:rPr lang="ru-RU" sz="3600" b="1" dirty="0" err="1">
                <a:latin typeface="+mn-lt"/>
              </a:rPr>
              <a:t>впливають</a:t>
            </a:r>
            <a:r>
              <a:rPr lang="ru-RU" sz="3600" b="1" dirty="0">
                <a:latin typeface="+mn-lt"/>
              </a:rPr>
              <a:t> на </a:t>
            </a:r>
            <a:r>
              <a:rPr lang="ru-RU" sz="3600" b="1" dirty="0" err="1">
                <a:latin typeface="+mn-lt"/>
              </a:rPr>
              <a:t>якість</a:t>
            </a:r>
            <a:r>
              <a:rPr lang="ru-RU" sz="3600" b="1" dirty="0">
                <a:latin typeface="+mn-lt"/>
              </a:rPr>
              <a:t> </a:t>
            </a:r>
            <a:r>
              <a:rPr lang="ru-RU" sz="3600" b="1" dirty="0" err="1">
                <a:latin typeface="+mn-lt"/>
              </a:rPr>
              <a:t>освітнього</a:t>
            </a:r>
            <a:r>
              <a:rPr lang="ru-RU" sz="3600" b="1" dirty="0">
                <a:latin typeface="+mn-lt"/>
              </a:rPr>
              <a:t> </a:t>
            </a:r>
            <a:r>
              <a:rPr lang="ru-RU" sz="3600" b="1" dirty="0" err="1">
                <a:latin typeface="+mn-lt"/>
              </a:rPr>
              <a:t>процесу</a:t>
            </a:r>
            <a:r>
              <a:rPr lang="ru-RU" sz="3600" b="1" dirty="0">
                <a:latin typeface="+mn-lt"/>
              </a:rPr>
              <a:t>?</a:t>
            </a:r>
          </a:p>
        </p:txBody>
      </p:sp>
      <p:sp>
        <p:nvSpPr>
          <p:cNvPr id="3" name="Объект 2"/>
          <p:cNvSpPr>
            <a:spLocks noGrp="1"/>
          </p:cNvSpPr>
          <p:nvPr>
            <p:ph idx="1"/>
          </p:nvPr>
        </p:nvSpPr>
        <p:spPr>
          <a:xfrm>
            <a:off x="1234439" y="1316419"/>
            <a:ext cx="6244663" cy="2059492"/>
          </a:xfrm>
        </p:spPr>
        <p:txBody>
          <a:bodyPr>
            <a:normAutofit/>
          </a:bodyPr>
          <a:lstStyle/>
          <a:p>
            <a:pPr marL="0" indent="0" algn="just">
              <a:buNone/>
            </a:pPr>
            <a:r>
              <a:rPr lang="en-US" sz="2000" dirty="0"/>
              <a:t>	</a:t>
            </a:r>
            <a:r>
              <a:rPr lang="ru-RU" sz="2000" dirty="0" err="1"/>
              <a:t>Оцінювання</a:t>
            </a:r>
            <a:r>
              <a:rPr lang="ru-RU" sz="2000" dirty="0"/>
              <a:t> </a:t>
            </a:r>
            <a:r>
              <a:rPr lang="ru-RU" sz="2000" dirty="0" err="1"/>
              <a:t>науково-педагогічних</a:t>
            </a:r>
            <a:r>
              <a:rPr lang="ru-RU" sz="2000" dirty="0"/>
              <a:t> </a:t>
            </a:r>
            <a:r>
              <a:rPr lang="ru-RU" sz="2000" dirty="0" err="1"/>
              <a:t>працівників</a:t>
            </a:r>
            <a:r>
              <a:rPr lang="ru-RU" sz="2000" dirty="0"/>
              <a:t> на </a:t>
            </a:r>
            <a:r>
              <a:rPr lang="ru-RU" sz="2000" dirty="0" err="1"/>
              <a:t>підставі</a:t>
            </a:r>
            <a:r>
              <a:rPr lang="ru-RU" sz="2000" dirty="0"/>
              <a:t> </a:t>
            </a:r>
            <a:r>
              <a:rPr lang="ru-RU" sz="2000" dirty="0" err="1"/>
              <a:t>анонімного</a:t>
            </a:r>
            <a:r>
              <a:rPr lang="ru-RU" sz="2000" dirty="0"/>
              <a:t> </a:t>
            </a:r>
            <a:r>
              <a:rPr lang="ru-RU" sz="2000" dirty="0" err="1"/>
              <a:t>анкетування</a:t>
            </a:r>
            <a:r>
              <a:rPr lang="ru-RU" sz="2000" dirty="0"/>
              <a:t> «</a:t>
            </a:r>
            <a:r>
              <a:rPr lang="ru-RU" sz="2000" dirty="0" err="1"/>
              <a:t>Викладач</a:t>
            </a:r>
            <a:r>
              <a:rPr lang="ru-RU" sz="2000" dirty="0"/>
              <a:t> </a:t>
            </a:r>
            <a:r>
              <a:rPr lang="ru-RU" sz="2000" dirty="0" err="1"/>
              <a:t>очима</a:t>
            </a:r>
            <a:r>
              <a:rPr lang="ru-RU" sz="2000" dirty="0"/>
              <a:t> </a:t>
            </a:r>
            <a:r>
              <a:rPr lang="ru-RU" sz="2000" dirty="0" err="1"/>
              <a:t>студентів</a:t>
            </a:r>
            <a:r>
              <a:rPr lang="ru-RU" sz="2000" dirty="0"/>
              <a:t>» </a:t>
            </a:r>
            <a:r>
              <a:rPr lang="ru-RU" sz="2000" dirty="0" err="1"/>
              <a:t>відбувається</a:t>
            </a:r>
            <a:r>
              <a:rPr lang="ru-RU" sz="2000" dirty="0"/>
              <a:t> з метою </a:t>
            </a:r>
            <a:r>
              <a:rPr lang="ru-RU" sz="2000" dirty="0" err="1"/>
              <a:t>оцінки</a:t>
            </a:r>
            <a:r>
              <a:rPr lang="ru-RU" sz="2000" dirty="0"/>
              <a:t> </a:t>
            </a:r>
            <a:r>
              <a:rPr lang="ru-RU" sz="2000" dirty="0" err="1"/>
              <a:t>педагогічних</a:t>
            </a:r>
            <a:r>
              <a:rPr lang="ru-RU" sz="2000" dirty="0"/>
              <a:t> </a:t>
            </a:r>
            <a:r>
              <a:rPr lang="ru-RU" sz="2000" dirty="0" err="1"/>
              <a:t>якостей</a:t>
            </a:r>
            <a:r>
              <a:rPr lang="ru-RU" sz="2000" dirty="0"/>
              <a:t> </a:t>
            </a:r>
            <a:r>
              <a:rPr lang="ru-RU" sz="2000" dirty="0" err="1"/>
              <a:t>викладача</a:t>
            </a:r>
            <a:r>
              <a:rPr lang="ru-RU" sz="2000" dirty="0"/>
              <a:t> та </a:t>
            </a:r>
            <a:r>
              <a:rPr lang="ru-RU" sz="2000" dirty="0" err="1"/>
              <a:t>його</a:t>
            </a:r>
            <a:r>
              <a:rPr lang="ru-RU" sz="2000" dirty="0"/>
              <a:t> </a:t>
            </a:r>
            <a:r>
              <a:rPr lang="ru-RU" sz="2000" dirty="0" err="1"/>
              <a:t>орієнтованості</a:t>
            </a:r>
            <a:r>
              <a:rPr lang="ru-RU" sz="2000" dirty="0"/>
              <a:t> на </a:t>
            </a:r>
            <a:r>
              <a:rPr lang="ru-RU" sz="2000" dirty="0" err="1"/>
              <a:t>студентоцентрований</a:t>
            </a:r>
            <a:r>
              <a:rPr lang="ru-RU" sz="2000" dirty="0"/>
              <a:t> </a:t>
            </a:r>
            <a:r>
              <a:rPr lang="ru-RU" sz="2000" dirty="0" err="1"/>
              <a:t>підхід</a:t>
            </a:r>
            <a:r>
              <a:rPr lang="ru-RU" sz="2000" dirty="0"/>
              <a:t> з </a:t>
            </a:r>
            <a:r>
              <a:rPr lang="ru-RU" sz="2000" dirty="0" err="1"/>
              <a:t>використанням</a:t>
            </a:r>
            <a:r>
              <a:rPr lang="ru-RU" sz="2000" dirty="0"/>
              <a:t> онлайн </a:t>
            </a:r>
            <a:r>
              <a:rPr lang="ru-RU" sz="2000" dirty="0" err="1"/>
              <a:t>сервісу</a:t>
            </a:r>
            <a:r>
              <a:rPr lang="ru-RU" sz="2000" dirty="0"/>
              <a:t> </a:t>
            </a:r>
            <a:r>
              <a:rPr lang="en-US" sz="2000" dirty="0"/>
              <a:t>Feedback</a:t>
            </a:r>
            <a:r>
              <a:rPr lang="ru-RU" sz="2000" dirty="0"/>
              <a:t> 2.0</a:t>
            </a:r>
          </a:p>
        </p:txBody>
      </p:sp>
      <p:sp>
        <p:nvSpPr>
          <p:cNvPr id="4" name="Скругленный прямоугольник 3"/>
          <p:cNvSpPr/>
          <p:nvPr/>
        </p:nvSpPr>
        <p:spPr>
          <a:xfrm>
            <a:off x="8561513" y="1179550"/>
            <a:ext cx="2211793" cy="2059492"/>
          </a:xfrm>
          <a:prstGeom prst="roundRect">
            <a:avLst/>
          </a:prstGeom>
          <a:solidFill>
            <a:srgbClr val="7030A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pic>
        <p:nvPicPr>
          <p:cNvPr id="7" name="Рисунок 6" descr="C:\Users\Настя\Downloads\qr-code (24).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81812" y="1605862"/>
            <a:ext cx="1571194" cy="1571194"/>
          </a:xfrm>
          <a:prstGeom prst="rect">
            <a:avLst/>
          </a:prstGeom>
          <a:noFill/>
          <a:ln>
            <a:noFill/>
          </a:ln>
        </p:spPr>
      </p:pic>
      <p:sp>
        <p:nvSpPr>
          <p:cNvPr id="8" name="Объект 2"/>
          <p:cNvSpPr txBox="1">
            <a:spLocks/>
          </p:cNvSpPr>
          <p:nvPr/>
        </p:nvSpPr>
        <p:spPr>
          <a:xfrm>
            <a:off x="1234440" y="3441763"/>
            <a:ext cx="10146792" cy="38802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000" dirty="0"/>
              <a:t>	</a:t>
            </a:r>
            <a:r>
              <a:rPr lang="uk-UA" sz="2000" dirty="0"/>
              <a:t>Результати опитування студентів на підставі комп’ютерного анкетування «</a:t>
            </a:r>
            <a:r>
              <a:rPr lang="ru-RU" sz="2000" dirty="0"/>
              <a:t>KSU </a:t>
            </a:r>
            <a:r>
              <a:rPr lang="ru-RU" sz="2000" dirty="0" err="1"/>
              <a:t>feedback</a:t>
            </a:r>
            <a:r>
              <a:rPr lang="uk-UA" sz="2000" dirty="0"/>
              <a:t>» аналізуються конкурсною комісією при оцінювання науково-педагогічних працівників щодо якості викладання ними освітньої компоненти (теми, курсу, навчальної дисципліни, практики). </a:t>
            </a:r>
            <a:endParaRPr lang="ru-RU" sz="2000" dirty="0"/>
          </a:p>
          <a:p>
            <a:pPr marL="0" indent="0" algn="just">
              <a:buFont typeface="Arial" panose="020B0604020202020204" pitchFamily="34" charset="0"/>
              <a:buNone/>
            </a:pPr>
            <a:r>
              <a:rPr lang="en-US" sz="2000" dirty="0"/>
              <a:t>	</a:t>
            </a:r>
            <a:r>
              <a:rPr lang="ru-RU" sz="2000" dirty="0" err="1"/>
              <a:t>Результати</a:t>
            </a:r>
            <a:r>
              <a:rPr lang="ru-RU" sz="2000" dirty="0"/>
              <a:t> </a:t>
            </a:r>
            <a:r>
              <a:rPr lang="ru-RU" sz="2000" dirty="0" err="1"/>
              <a:t>опитування</a:t>
            </a:r>
            <a:r>
              <a:rPr lang="ru-RU" sz="2000" dirty="0"/>
              <a:t> </a:t>
            </a:r>
            <a:r>
              <a:rPr lang="ru-RU" sz="2000" dirty="0" err="1"/>
              <a:t>впливають</a:t>
            </a:r>
            <a:r>
              <a:rPr lang="ru-RU" sz="2000" dirty="0"/>
              <a:t> на </a:t>
            </a:r>
            <a:r>
              <a:rPr lang="ru-RU" sz="2000" dirty="0" err="1"/>
              <a:t>конкурсний</a:t>
            </a:r>
            <a:r>
              <a:rPr lang="ru-RU" sz="2000" dirty="0"/>
              <a:t> бал </a:t>
            </a:r>
            <a:r>
              <a:rPr lang="ru-RU" sz="2000" dirty="0" err="1"/>
              <a:t>науково-педагогічних</a:t>
            </a:r>
            <a:r>
              <a:rPr lang="ru-RU" sz="2000" dirty="0"/>
              <a:t> </a:t>
            </a:r>
            <a:r>
              <a:rPr lang="ru-RU" sz="2000" dirty="0" err="1"/>
              <a:t>працівників</a:t>
            </a:r>
            <a:r>
              <a:rPr lang="ru-RU" sz="2000" dirty="0"/>
              <a:t> при </a:t>
            </a:r>
            <a:r>
              <a:rPr lang="ru-RU" sz="2000" dirty="0" err="1"/>
              <a:t>проходженні</a:t>
            </a:r>
            <a:r>
              <a:rPr lang="ru-RU" sz="2000" dirty="0"/>
              <a:t> ними </a:t>
            </a:r>
            <a:r>
              <a:rPr lang="ru-RU" sz="2000" dirty="0" err="1"/>
              <a:t>конкурсів</a:t>
            </a:r>
            <a:r>
              <a:rPr lang="ru-RU" sz="2000" dirty="0"/>
              <a:t> на </a:t>
            </a:r>
            <a:r>
              <a:rPr lang="ru-RU" sz="2000" dirty="0" err="1"/>
              <a:t>вакантні</a:t>
            </a:r>
            <a:r>
              <a:rPr lang="ru-RU" sz="2000" dirty="0"/>
              <a:t> посади кафедр </a:t>
            </a:r>
            <a:r>
              <a:rPr lang="ru-RU" sz="2000" dirty="0" err="1"/>
              <a:t>університету</a:t>
            </a:r>
            <a:r>
              <a:rPr lang="ru-RU" sz="2000" dirty="0"/>
              <a:t>. </a:t>
            </a:r>
            <a:r>
              <a:rPr lang="ru-RU" sz="2000" dirty="0" err="1"/>
              <a:t>Викладач</a:t>
            </a:r>
            <a:r>
              <a:rPr lang="ru-RU" sz="2000" dirty="0"/>
              <a:t> з </a:t>
            </a:r>
            <a:r>
              <a:rPr lang="ru-RU" sz="2000" dirty="0" err="1"/>
              <a:t>більшими</a:t>
            </a:r>
            <a:r>
              <a:rPr lang="ru-RU" sz="2000" dirty="0"/>
              <a:t> </a:t>
            </a:r>
            <a:r>
              <a:rPr lang="ru-RU" sz="2000" dirty="0" err="1"/>
              <a:t>конкурсними</a:t>
            </a:r>
            <a:r>
              <a:rPr lang="ru-RU" sz="2000" dirty="0"/>
              <a:t> балами </a:t>
            </a:r>
            <a:r>
              <a:rPr lang="ru-RU" sz="2000" dirty="0" err="1"/>
              <a:t>має</a:t>
            </a:r>
            <a:r>
              <a:rPr lang="ru-RU" sz="2000" dirty="0"/>
              <a:t> </a:t>
            </a:r>
            <a:r>
              <a:rPr lang="ru-RU" sz="2000" dirty="0" err="1"/>
              <a:t>перевагу</a:t>
            </a:r>
            <a:r>
              <a:rPr lang="ru-RU" sz="2000" dirty="0"/>
              <a:t> при </a:t>
            </a:r>
            <a:r>
              <a:rPr lang="ru-RU" sz="2000" dirty="0" err="1"/>
              <a:t>виборі</a:t>
            </a:r>
            <a:r>
              <a:rPr lang="ru-RU" sz="2000" dirty="0"/>
              <a:t> на посаду.</a:t>
            </a:r>
          </a:p>
        </p:txBody>
      </p:sp>
      <p:sp>
        <p:nvSpPr>
          <p:cNvPr id="5" name="TextBox 4"/>
          <p:cNvSpPr txBox="1"/>
          <p:nvPr/>
        </p:nvSpPr>
        <p:spPr>
          <a:xfrm>
            <a:off x="8215757" y="1205752"/>
            <a:ext cx="2903304" cy="400110"/>
          </a:xfrm>
          <a:prstGeom prst="rect">
            <a:avLst/>
          </a:prstGeom>
          <a:noFill/>
        </p:spPr>
        <p:txBody>
          <a:bodyPr wrap="square" rtlCol="0">
            <a:spAutoFit/>
          </a:bodyPr>
          <a:lstStyle/>
          <a:p>
            <a:pPr algn="ctr"/>
            <a:r>
              <a:rPr lang="ru-RU" sz="2000" b="1" dirty="0" err="1">
                <a:solidFill>
                  <a:schemeClr val="bg1"/>
                </a:solidFill>
              </a:rPr>
              <a:t>Офіційний</a:t>
            </a:r>
            <a:r>
              <a:rPr lang="ru-RU" sz="2000" b="1" dirty="0">
                <a:solidFill>
                  <a:schemeClr val="bg1"/>
                </a:solidFill>
              </a:rPr>
              <a:t> сайт</a:t>
            </a:r>
            <a:endParaRPr lang="ru-RU" sz="2400" b="1" dirty="0">
              <a:solidFill>
                <a:schemeClr val="bg1"/>
              </a:solidFill>
            </a:endParaRPr>
          </a:p>
        </p:txBody>
      </p:sp>
    </p:spTree>
    <p:extLst>
      <p:ext uri="{BB962C8B-B14F-4D97-AF65-F5344CB8AC3E}">
        <p14:creationId xmlns:p14="http://schemas.microsoft.com/office/powerpoint/2010/main" val="717906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261872" y="1529478"/>
            <a:ext cx="10424160" cy="3020695"/>
          </a:xfrm>
        </p:spPr>
        <p:txBody>
          <a:bodyPr>
            <a:normAutofit/>
          </a:bodyPr>
          <a:lstStyle/>
          <a:p>
            <a:pPr marL="0" indent="0" algn="just">
              <a:buNone/>
            </a:pPr>
            <a:r>
              <a:rPr lang="uk-UA" sz="2000" dirty="0"/>
              <a:t>	У відповідності до </a:t>
            </a:r>
            <a:r>
              <a:rPr lang="uk-UA" sz="2000" b="1" dirty="0"/>
              <a:t>Порядку опитування здобувачів вищої освіти щодо якості освіти та освітнього процесу в ХДУ </a:t>
            </a:r>
            <a:r>
              <a:rPr lang="uk-UA" sz="2000" dirty="0"/>
              <a:t>(наказ від 27.12.2019 № 1129-Д) за результатами вивчення кожної дисципліни студенти всіх освітніх програм і форм навчання проходять опитування із використанням </a:t>
            </a:r>
            <a:r>
              <a:rPr lang="uk-UA" sz="2000" dirty="0" err="1"/>
              <a:t>гугл</a:t>
            </a:r>
            <a:r>
              <a:rPr lang="uk-UA" sz="2000" dirty="0"/>
              <a:t>-форм, що дозволяє враховувати їх пропозиції щодо вдосконалення освітніх компонент і освітнього процесу за кожною освітньою програмою</a:t>
            </a:r>
            <a:r>
              <a:rPr lang="en-US" sz="2000" dirty="0"/>
              <a:t>.</a:t>
            </a:r>
            <a:endParaRPr lang="ru-RU" sz="2000" dirty="0"/>
          </a:p>
        </p:txBody>
      </p:sp>
      <p:sp>
        <p:nvSpPr>
          <p:cNvPr id="5" name="Скругленный прямоугольник 4"/>
          <p:cNvSpPr/>
          <p:nvPr/>
        </p:nvSpPr>
        <p:spPr>
          <a:xfrm>
            <a:off x="4903871" y="3386781"/>
            <a:ext cx="2104006" cy="2075688"/>
          </a:xfrm>
          <a:prstGeom prst="roundRect">
            <a:avLst/>
          </a:prstGeom>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pic>
        <p:nvPicPr>
          <p:cNvPr id="4" name="Рисунок 3" descr="C:\Users\Настя\Downloads\qr-code (25).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2875" y="3564507"/>
            <a:ext cx="1767616" cy="1767616"/>
          </a:xfrm>
          <a:prstGeom prst="rect">
            <a:avLst/>
          </a:prstGeom>
          <a:noFill/>
          <a:ln>
            <a:noFill/>
          </a:ln>
        </p:spPr>
      </p:pic>
    </p:spTree>
    <p:extLst>
      <p:ext uri="{BB962C8B-B14F-4D97-AF65-F5344CB8AC3E}">
        <p14:creationId xmlns:p14="http://schemas.microsoft.com/office/powerpoint/2010/main" val="2130253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252728" y="4296173"/>
            <a:ext cx="10137648" cy="1446259"/>
          </a:xfrm>
        </p:spPr>
        <p:txBody>
          <a:bodyPr>
            <a:normAutofit lnSpcReduction="10000"/>
          </a:bodyPr>
          <a:lstStyle/>
          <a:p>
            <a:pPr marL="0" indent="0" algn="just">
              <a:buNone/>
            </a:pPr>
            <a:r>
              <a:rPr lang="en-US" sz="2000" dirty="0"/>
              <a:t>	</a:t>
            </a:r>
            <a:r>
              <a:rPr lang="uk-UA" sz="2000" dirty="0"/>
              <a:t>Для перегляду ОП проводяться опитування здобувачів вищої освіти й консультації з роботодавцями щодо відповідності ОП професійним потребам майбутніх фахівців і вимогам ринку праці, що дає змогу наблизити профіль ОП до реальних потреб здобувачів освіти та запитів суспільства, збільшити придатність майбутніх випускників до працевлаштування.</a:t>
            </a:r>
            <a:endParaRPr lang="ru-RU" sz="2000" dirty="0"/>
          </a:p>
        </p:txBody>
      </p:sp>
      <p:sp>
        <p:nvSpPr>
          <p:cNvPr id="4" name="Скругленный прямоугольник 3"/>
          <p:cNvSpPr/>
          <p:nvPr/>
        </p:nvSpPr>
        <p:spPr>
          <a:xfrm>
            <a:off x="7008356" y="2097879"/>
            <a:ext cx="2081784" cy="189156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5" name="TextBox 4"/>
          <p:cNvSpPr txBox="1"/>
          <p:nvPr/>
        </p:nvSpPr>
        <p:spPr>
          <a:xfrm>
            <a:off x="1252728" y="648179"/>
            <a:ext cx="10424160" cy="1631216"/>
          </a:xfrm>
          <a:prstGeom prst="rect">
            <a:avLst/>
          </a:prstGeom>
          <a:noFill/>
        </p:spPr>
        <p:txBody>
          <a:bodyPr wrap="square" rtlCol="0">
            <a:spAutoFit/>
          </a:bodyPr>
          <a:lstStyle/>
          <a:p>
            <a:pPr algn="just"/>
            <a:r>
              <a:rPr lang="uk-UA" sz="2000" dirty="0"/>
              <a:t>	</a:t>
            </a:r>
            <a:r>
              <a:rPr lang="uk-UA" sz="2000" b="1" dirty="0"/>
              <a:t>Результати опитування</a:t>
            </a:r>
            <a:r>
              <a:rPr lang="uk-UA" sz="2000" dirty="0"/>
              <a:t>, що містять як закриті, так і відкриті питання, систематизуються і узагальнюються відділом забезпечення якості освіти</a:t>
            </a:r>
            <a:r>
              <a:rPr lang="en-US" sz="2000" dirty="0"/>
              <a:t> </a:t>
            </a:r>
            <a:r>
              <a:rPr lang="uk-UA" sz="2000" dirty="0"/>
              <a:t>і надаються гарантам освітніх програм, які враховують пропозиції студентів при перегляді освітніх програм. </a:t>
            </a:r>
            <a:r>
              <a:rPr lang="ru-RU" sz="2000" dirty="0"/>
              <a:t>Перегляд ОП </a:t>
            </a:r>
            <a:r>
              <a:rPr lang="ru-RU" sz="2000" dirty="0" err="1"/>
              <a:t>відбувається</a:t>
            </a:r>
            <a:r>
              <a:rPr lang="ru-RU" sz="2000" dirty="0"/>
              <a:t> не </a:t>
            </a:r>
            <a:r>
              <a:rPr lang="ru-RU" sz="2000" dirty="0" err="1"/>
              <a:t>рідше</a:t>
            </a:r>
            <a:r>
              <a:rPr lang="ru-RU" sz="2000" dirty="0"/>
              <a:t> 1 разу на 2 роки </a:t>
            </a:r>
            <a:r>
              <a:rPr lang="ru-RU" sz="2000" dirty="0" err="1"/>
              <a:t>згідно</a:t>
            </a:r>
            <a:r>
              <a:rPr lang="ru-RU" sz="2000" dirty="0"/>
              <a:t> до </a:t>
            </a:r>
            <a:r>
              <a:rPr lang="ru-RU" sz="2000" b="1" dirty="0" err="1"/>
              <a:t>Положення</a:t>
            </a:r>
            <a:r>
              <a:rPr lang="ru-RU" sz="2000" b="1" dirty="0"/>
              <a:t> про </a:t>
            </a:r>
            <a:r>
              <a:rPr lang="ru-RU" sz="2000" b="1" dirty="0" err="1"/>
              <a:t>освітню</a:t>
            </a:r>
            <a:r>
              <a:rPr lang="ru-RU" sz="2000" b="1" dirty="0"/>
              <a:t> </a:t>
            </a:r>
            <a:r>
              <a:rPr lang="ru-RU" sz="2000" b="1" dirty="0" err="1"/>
              <a:t>програму</a:t>
            </a:r>
            <a:r>
              <a:rPr lang="ru-RU" sz="2000" dirty="0"/>
              <a:t>.</a:t>
            </a:r>
          </a:p>
          <a:p>
            <a:endParaRPr lang="ru-RU" sz="2000" dirty="0"/>
          </a:p>
        </p:txBody>
      </p:sp>
      <p:sp>
        <p:nvSpPr>
          <p:cNvPr id="6" name="Скругленный прямоугольник 5"/>
          <p:cNvSpPr/>
          <p:nvPr/>
        </p:nvSpPr>
        <p:spPr>
          <a:xfrm>
            <a:off x="3102846" y="2097879"/>
            <a:ext cx="2080800" cy="1890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pic>
        <p:nvPicPr>
          <p:cNvPr id="7" name="Рисунок 6" descr="C:\Users\Настя\Downloads\qr-code (26).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8205" y="2271649"/>
            <a:ext cx="1590081" cy="1590081"/>
          </a:xfrm>
          <a:prstGeom prst="rect">
            <a:avLst/>
          </a:prstGeom>
          <a:noFill/>
          <a:ln>
            <a:noFill/>
          </a:ln>
        </p:spPr>
      </p:pic>
      <p:pic>
        <p:nvPicPr>
          <p:cNvPr id="8" name="Рисунок 7" descr="C:\Users\Настя\Downloads\qr-code (27).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9990" y="2255782"/>
            <a:ext cx="1638515" cy="1590081"/>
          </a:xfrm>
          <a:prstGeom prst="rect">
            <a:avLst/>
          </a:prstGeom>
          <a:noFill/>
          <a:ln>
            <a:noFill/>
          </a:ln>
        </p:spPr>
      </p:pic>
    </p:spTree>
    <p:extLst>
      <p:ext uri="{BB962C8B-B14F-4D97-AF65-F5344CB8AC3E}">
        <p14:creationId xmlns:p14="http://schemas.microsoft.com/office/powerpoint/2010/main" val="3390023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кругленный прямоугольник 9"/>
          <p:cNvSpPr/>
          <p:nvPr/>
        </p:nvSpPr>
        <p:spPr>
          <a:xfrm>
            <a:off x="9143798" y="733531"/>
            <a:ext cx="2396130" cy="2752346"/>
          </a:xfrm>
          <a:prstGeom prst="roundRect">
            <a:avLst/>
          </a:prstGeom>
        </p:spPr>
        <p:style>
          <a:lnRef idx="3">
            <a:schemeClr val="lt1"/>
          </a:lnRef>
          <a:fillRef idx="1">
            <a:schemeClr val="accent5"/>
          </a:fillRef>
          <a:effectRef idx="1">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 name="Заголовок 1"/>
          <p:cNvSpPr>
            <a:spLocks noGrp="1"/>
          </p:cNvSpPr>
          <p:nvPr>
            <p:ph type="title"/>
          </p:nvPr>
        </p:nvSpPr>
        <p:spPr>
          <a:xfrm>
            <a:off x="1243584" y="-38402"/>
            <a:ext cx="10759440" cy="851027"/>
          </a:xfrm>
        </p:spPr>
        <p:txBody>
          <a:bodyPr>
            <a:normAutofit/>
          </a:bodyPr>
          <a:lstStyle/>
          <a:p>
            <a:r>
              <a:rPr lang="ru-RU" sz="3600" b="1" dirty="0" err="1">
                <a:latin typeface="+mn-lt"/>
              </a:rPr>
              <a:t>Академічна</a:t>
            </a:r>
            <a:r>
              <a:rPr lang="ru-RU" sz="3600" b="1" dirty="0">
                <a:latin typeface="+mn-lt"/>
              </a:rPr>
              <a:t> </a:t>
            </a:r>
            <a:r>
              <a:rPr lang="ru-RU" sz="3600" b="1" dirty="0" err="1">
                <a:latin typeface="+mn-lt"/>
              </a:rPr>
              <a:t>доброчесність</a:t>
            </a:r>
            <a:endParaRPr lang="ru-RU" sz="3600" b="1" dirty="0">
              <a:latin typeface="+mn-lt"/>
            </a:endParaRPr>
          </a:p>
        </p:txBody>
      </p:sp>
      <p:sp>
        <p:nvSpPr>
          <p:cNvPr id="6" name="Объект 5"/>
          <p:cNvSpPr>
            <a:spLocks noGrp="1"/>
          </p:cNvSpPr>
          <p:nvPr>
            <p:ph idx="1"/>
          </p:nvPr>
        </p:nvSpPr>
        <p:spPr>
          <a:xfrm>
            <a:off x="1243583" y="777294"/>
            <a:ext cx="7583252" cy="853567"/>
          </a:xfrm>
        </p:spPr>
        <p:txBody>
          <a:bodyPr>
            <a:normAutofit/>
          </a:bodyPr>
          <a:lstStyle/>
          <a:p>
            <a:pPr marL="0" indent="0">
              <a:buNone/>
            </a:pPr>
            <a:r>
              <a:rPr lang="ru-RU" sz="2000" dirty="0"/>
              <a:t>З </a:t>
            </a:r>
            <a:r>
              <a:rPr lang="ru-RU" sz="2000" dirty="0" err="1"/>
              <a:t>питань</a:t>
            </a:r>
            <a:r>
              <a:rPr lang="ru-RU" sz="2000" dirty="0"/>
              <a:t> </a:t>
            </a:r>
            <a:r>
              <a:rPr lang="ru-RU" sz="2000" dirty="0" err="1"/>
              <a:t>порушення</a:t>
            </a:r>
            <a:r>
              <a:rPr lang="ru-RU" sz="2000" dirty="0"/>
              <a:t> </a:t>
            </a:r>
            <a:r>
              <a:rPr lang="ru-RU" sz="2000" dirty="0" err="1"/>
              <a:t>академічної</a:t>
            </a:r>
            <a:r>
              <a:rPr lang="ru-RU" sz="2000" dirty="0"/>
              <a:t> </a:t>
            </a:r>
            <a:r>
              <a:rPr lang="ru-RU" sz="2000" dirty="0" err="1"/>
              <a:t>доброчесності</a:t>
            </a:r>
            <a:r>
              <a:rPr lang="ru-RU" sz="2000" dirty="0"/>
              <a:t> </a:t>
            </a:r>
            <a:r>
              <a:rPr lang="ru-RU" sz="2000" dirty="0" err="1"/>
              <a:t>студенти</a:t>
            </a:r>
            <a:r>
              <a:rPr lang="ru-RU" sz="2000" dirty="0"/>
              <a:t> </a:t>
            </a:r>
            <a:r>
              <a:rPr lang="ru-RU" sz="2000" dirty="0" err="1"/>
              <a:t>можуть</a:t>
            </a:r>
            <a:r>
              <a:rPr lang="ru-RU" sz="2000" dirty="0"/>
              <a:t> </a:t>
            </a:r>
            <a:r>
              <a:rPr lang="ru-RU" sz="2000" dirty="0" err="1"/>
              <a:t>звернутись</a:t>
            </a:r>
            <a:r>
              <a:rPr lang="uk-UA" sz="2000" dirty="0"/>
              <a:t> до контактних осіб.</a:t>
            </a:r>
            <a:endParaRPr lang="ru-RU" sz="2000" dirty="0"/>
          </a:p>
        </p:txBody>
      </p:sp>
      <p:sp>
        <p:nvSpPr>
          <p:cNvPr id="7" name="TextBox 6"/>
          <p:cNvSpPr txBox="1"/>
          <p:nvPr/>
        </p:nvSpPr>
        <p:spPr>
          <a:xfrm>
            <a:off x="1243583" y="2615758"/>
            <a:ext cx="7827264" cy="707886"/>
          </a:xfrm>
          <a:prstGeom prst="rect">
            <a:avLst/>
          </a:prstGeom>
          <a:noFill/>
        </p:spPr>
        <p:txBody>
          <a:bodyPr wrap="square" rtlCol="0">
            <a:spAutoFit/>
          </a:bodyPr>
          <a:lstStyle/>
          <a:p>
            <a:r>
              <a:rPr lang="ru-RU" sz="2000" dirty="0" err="1"/>
              <a:t>Контактні</a:t>
            </a:r>
            <a:r>
              <a:rPr lang="ru-RU" sz="2000" dirty="0"/>
              <a:t> особи з </a:t>
            </a:r>
            <a:r>
              <a:rPr lang="ru-RU" sz="2000" dirty="0" err="1"/>
              <a:t>питань</a:t>
            </a:r>
            <a:r>
              <a:rPr lang="ru-RU" sz="2000" dirty="0"/>
              <a:t> </a:t>
            </a:r>
            <a:r>
              <a:rPr lang="ru-RU" sz="2000" dirty="0" err="1"/>
              <a:t>дотримання</a:t>
            </a:r>
            <a:r>
              <a:rPr lang="ru-RU" sz="2000" dirty="0"/>
              <a:t> </a:t>
            </a:r>
            <a:r>
              <a:rPr lang="ru-RU" sz="2000" dirty="0" err="1"/>
              <a:t>принципів</a:t>
            </a:r>
            <a:r>
              <a:rPr lang="ru-RU" sz="2000" dirty="0"/>
              <a:t> </a:t>
            </a:r>
            <a:r>
              <a:rPr lang="ru-RU" sz="2000" dirty="0" err="1"/>
              <a:t>академічної</a:t>
            </a:r>
            <a:r>
              <a:rPr lang="ru-RU" sz="2000" dirty="0"/>
              <a:t> </a:t>
            </a:r>
            <a:r>
              <a:rPr lang="ru-RU" sz="2000" dirty="0" err="1"/>
              <a:t>доброчесності</a:t>
            </a:r>
            <a:r>
              <a:rPr lang="uk-UA" sz="2000" dirty="0"/>
              <a:t>:</a:t>
            </a:r>
            <a:endParaRPr lang="ru-RU" sz="2000" dirty="0"/>
          </a:p>
        </p:txBody>
      </p:sp>
      <p:sp>
        <p:nvSpPr>
          <p:cNvPr id="8" name="TextBox 7"/>
          <p:cNvSpPr txBox="1"/>
          <p:nvPr/>
        </p:nvSpPr>
        <p:spPr>
          <a:xfrm>
            <a:off x="1243584" y="3480734"/>
            <a:ext cx="9098280" cy="1938992"/>
          </a:xfrm>
          <a:prstGeom prst="rect">
            <a:avLst/>
          </a:prstGeom>
          <a:noFill/>
        </p:spPr>
        <p:txBody>
          <a:bodyPr wrap="square" rtlCol="0">
            <a:spAutoFit/>
          </a:bodyPr>
          <a:lstStyle/>
          <a:p>
            <a:pPr marL="285750" indent="-285750">
              <a:buFont typeface="Wingdings" panose="05000000000000000000" pitchFamily="2" charset="2"/>
              <a:buChar char="Ø"/>
            </a:pPr>
            <a:r>
              <a:rPr lang="ru-RU" sz="2000" dirty="0" err="1"/>
              <a:t>Арустамова</a:t>
            </a:r>
            <a:r>
              <a:rPr lang="ru-RU" sz="2000" dirty="0"/>
              <a:t> </a:t>
            </a:r>
            <a:r>
              <a:rPr lang="ru-RU" sz="2000" dirty="0" err="1"/>
              <a:t>Нателла</a:t>
            </a:r>
            <a:r>
              <a:rPr lang="ru-RU" sz="2000" dirty="0"/>
              <a:t> </a:t>
            </a:r>
            <a:r>
              <a:rPr lang="ru-RU" sz="2000" dirty="0" err="1"/>
              <a:t>Артемівна</a:t>
            </a:r>
            <a:r>
              <a:rPr lang="ru-RU" sz="2000" dirty="0"/>
              <a:t> – </a:t>
            </a:r>
            <a:r>
              <a:rPr lang="ru-RU" sz="2000" dirty="0" err="1"/>
              <a:t>директорка</a:t>
            </a:r>
            <a:r>
              <a:rPr lang="ru-RU" sz="2000" dirty="0"/>
              <a:t> </a:t>
            </a:r>
            <a:r>
              <a:rPr lang="ru-RU" sz="2000" dirty="0" err="1"/>
              <a:t>Наукової</a:t>
            </a:r>
            <a:r>
              <a:rPr lang="ru-RU" sz="2000" dirty="0"/>
              <a:t> </a:t>
            </a:r>
            <a:r>
              <a:rPr lang="ru-RU" sz="2000" dirty="0" err="1"/>
              <a:t>бібліотеки</a:t>
            </a:r>
            <a:endParaRPr lang="ru-RU" sz="2000" dirty="0"/>
          </a:p>
          <a:p>
            <a:pPr defTabSz="265113"/>
            <a:r>
              <a:rPr lang="en-US" sz="2000" dirty="0"/>
              <a:t>	</a:t>
            </a:r>
            <a:r>
              <a:rPr lang="ru-RU" sz="2000" dirty="0"/>
              <a:t>(0552) 32-67-51; </a:t>
            </a:r>
            <a:r>
              <a:rPr lang="ru-RU" sz="2000" dirty="0" err="1"/>
              <a:t>внутрішній</a:t>
            </a:r>
            <a:r>
              <a:rPr lang="ru-RU" sz="2000" dirty="0"/>
              <a:t> – 293, 180.</a:t>
            </a:r>
            <a:endParaRPr lang="en-US" sz="2000" dirty="0"/>
          </a:p>
          <a:p>
            <a:pPr marL="285750" indent="-285750" defTabSz="265113">
              <a:buFont typeface="Wingdings" panose="05000000000000000000" pitchFamily="2" charset="2"/>
              <a:buChar char="Ø"/>
            </a:pPr>
            <a:r>
              <a:rPr lang="ru-RU" sz="2000" dirty="0" err="1"/>
              <a:t>Блах</a:t>
            </a:r>
            <a:r>
              <a:rPr lang="ru-RU" sz="2000" dirty="0"/>
              <a:t> </a:t>
            </a:r>
            <a:r>
              <a:rPr lang="ru-RU" sz="2000" dirty="0" err="1"/>
              <a:t>Валерія</a:t>
            </a:r>
            <a:r>
              <a:rPr lang="ru-RU" sz="2000" dirty="0"/>
              <a:t> </a:t>
            </a:r>
            <a:r>
              <a:rPr lang="ru-RU" sz="2000" dirty="0" err="1"/>
              <a:t>Сергіївна</a:t>
            </a:r>
            <a:r>
              <a:rPr lang="ru-RU" sz="2000" dirty="0"/>
              <a:t> – </a:t>
            </a:r>
            <a:r>
              <a:rPr lang="ru-RU" sz="2000" dirty="0" err="1"/>
              <a:t>керівниця</a:t>
            </a:r>
            <a:r>
              <a:rPr lang="ru-RU" sz="2000" dirty="0"/>
              <a:t> </a:t>
            </a:r>
            <a:r>
              <a:rPr lang="ru-RU" sz="2000" dirty="0" err="1"/>
              <a:t>відділу</a:t>
            </a:r>
            <a:r>
              <a:rPr lang="ru-RU" sz="2000" dirty="0"/>
              <a:t> з </a:t>
            </a:r>
            <a:r>
              <a:rPr lang="ru-RU" sz="2000" dirty="0" err="1"/>
              <a:t>питань</a:t>
            </a:r>
            <a:r>
              <a:rPr lang="ru-RU" sz="2000" dirty="0"/>
              <a:t> </a:t>
            </a:r>
            <a:r>
              <a:rPr lang="ru-RU" sz="2000" dirty="0" err="1"/>
              <a:t>інтелектуальної</a:t>
            </a:r>
            <a:r>
              <a:rPr lang="ru-RU" sz="2000" dirty="0"/>
              <a:t> </a:t>
            </a:r>
            <a:r>
              <a:rPr lang="ru-RU" sz="2000" dirty="0" err="1"/>
              <a:t>власності</a:t>
            </a:r>
            <a:endParaRPr lang="ru-RU" sz="2000" dirty="0"/>
          </a:p>
          <a:p>
            <a:pPr defTabSz="265113"/>
            <a:r>
              <a:rPr lang="en-US" sz="2000" dirty="0"/>
              <a:t>	</a:t>
            </a:r>
            <a:r>
              <a:rPr lang="ru-RU" sz="2000" dirty="0"/>
              <a:t>(0552) 32-67-08; </a:t>
            </a:r>
            <a:r>
              <a:rPr lang="ru-RU" sz="2000" dirty="0" err="1"/>
              <a:t>внутрішній</a:t>
            </a:r>
            <a:r>
              <a:rPr lang="ru-RU" sz="2000" dirty="0"/>
              <a:t> – 285.</a:t>
            </a:r>
          </a:p>
          <a:p>
            <a:pPr marL="285750" indent="-285750">
              <a:buFont typeface="Wingdings" panose="05000000000000000000" pitchFamily="2" charset="2"/>
              <a:buChar char="Ø"/>
            </a:pPr>
            <a:r>
              <a:rPr lang="ru-RU" sz="2000" dirty="0" err="1"/>
              <a:t>Кобець</a:t>
            </a:r>
            <a:r>
              <a:rPr lang="ru-RU" sz="2000" dirty="0"/>
              <a:t> </a:t>
            </a:r>
            <a:r>
              <a:rPr lang="ru-RU" sz="2000" dirty="0" err="1"/>
              <a:t>Віталій</a:t>
            </a:r>
            <a:r>
              <a:rPr lang="ru-RU" sz="2000" dirty="0"/>
              <a:t> </a:t>
            </a:r>
            <a:r>
              <a:rPr lang="ru-RU" sz="2000" dirty="0" err="1"/>
              <a:t>Миколайович</a:t>
            </a:r>
            <a:r>
              <a:rPr lang="ru-RU" sz="2000" dirty="0"/>
              <a:t> – </a:t>
            </a:r>
            <a:r>
              <a:rPr lang="ru-RU" sz="2000" dirty="0" err="1"/>
              <a:t>керівник</a:t>
            </a:r>
            <a:r>
              <a:rPr lang="ru-RU" sz="2000" dirty="0"/>
              <a:t> </a:t>
            </a:r>
            <a:r>
              <a:rPr lang="ru-RU" sz="2000" dirty="0" err="1"/>
              <a:t>відділу</a:t>
            </a:r>
            <a:r>
              <a:rPr lang="ru-RU" sz="2000" dirty="0"/>
              <a:t> </a:t>
            </a:r>
            <a:r>
              <a:rPr lang="ru-RU" sz="2000" dirty="0" err="1"/>
              <a:t>забезпечення</a:t>
            </a:r>
            <a:r>
              <a:rPr lang="ru-RU" sz="2000" dirty="0"/>
              <a:t> </a:t>
            </a:r>
            <a:r>
              <a:rPr lang="ru-RU" sz="2000" dirty="0" err="1"/>
              <a:t>якості</a:t>
            </a:r>
            <a:r>
              <a:rPr lang="ru-RU" sz="2000" dirty="0"/>
              <a:t> </a:t>
            </a:r>
            <a:r>
              <a:rPr lang="ru-RU" sz="2000" dirty="0" err="1"/>
              <a:t>освіти</a:t>
            </a:r>
            <a:endParaRPr lang="ru-RU" sz="2000" dirty="0"/>
          </a:p>
          <a:p>
            <a:pPr defTabSz="265113"/>
            <a:r>
              <a:rPr lang="en-US" sz="2000" dirty="0"/>
              <a:t>	</a:t>
            </a:r>
            <a:r>
              <a:rPr lang="ru-RU" sz="2000" dirty="0"/>
              <a:t>(0552) 32-67-92; </a:t>
            </a:r>
            <a:r>
              <a:rPr lang="ru-RU" sz="2000" dirty="0" err="1"/>
              <a:t>внутрішній</a:t>
            </a:r>
            <a:r>
              <a:rPr lang="ru-RU" sz="2000" dirty="0"/>
              <a:t> - 126.</a:t>
            </a:r>
          </a:p>
        </p:txBody>
      </p:sp>
      <p:pic>
        <p:nvPicPr>
          <p:cNvPr id="9" name="Рисунок 8"/>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54111" y="1366894"/>
            <a:ext cx="1965959" cy="1965959"/>
          </a:xfrm>
          <a:prstGeom prst="rect">
            <a:avLst/>
          </a:prstGeom>
        </p:spPr>
      </p:pic>
      <p:sp>
        <p:nvSpPr>
          <p:cNvPr id="3" name="TextBox 2"/>
          <p:cNvSpPr txBox="1"/>
          <p:nvPr/>
        </p:nvSpPr>
        <p:spPr>
          <a:xfrm>
            <a:off x="9451214" y="733531"/>
            <a:ext cx="1771751" cy="646331"/>
          </a:xfrm>
          <a:prstGeom prst="rect">
            <a:avLst/>
          </a:prstGeom>
          <a:noFill/>
        </p:spPr>
        <p:txBody>
          <a:bodyPr wrap="square" rtlCol="0">
            <a:spAutoFit/>
          </a:bodyPr>
          <a:lstStyle/>
          <a:p>
            <a:pPr algn="ctr"/>
            <a:r>
              <a:rPr lang="ru-RU" b="1" dirty="0" err="1">
                <a:solidFill>
                  <a:schemeClr val="bg1"/>
                </a:solidFill>
              </a:rPr>
              <a:t>Академічна</a:t>
            </a:r>
            <a:r>
              <a:rPr lang="ru-RU" b="1" dirty="0">
                <a:solidFill>
                  <a:schemeClr val="bg1"/>
                </a:solidFill>
              </a:rPr>
              <a:t> </a:t>
            </a:r>
            <a:r>
              <a:rPr lang="ru-RU" b="1" dirty="0" err="1">
                <a:solidFill>
                  <a:schemeClr val="bg1"/>
                </a:solidFill>
              </a:rPr>
              <a:t>доброчесність</a:t>
            </a:r>
            <a:endParaRPr lang="ru-RU" b="1" dirty="0">
              <a:solidFill>
                <a:schemeClr val="bg1"/>
              </a:solidFill>
            </a:endParaRPr>
          </a:p>
        </p:txBody>
      </p:sp>
    </p:spTree>
    <p:extLst>
      <p:ext uri="{BB962C8B-B14F-4D97-AF65-F5344CB8AC3E}">
        <p14:creationId xmlns:p14="http://schemas.microsoft.com/office/powerpoint/2010/main" val="2410222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34440" y="27432"/>
            <a:ext cx="10777728" cy="712280"/>
          </a:xfrm>
        </p:spPr>
        <p:txBody>
          <a:bodyPr>
            <a:normAutofit/>
          </a:bodyPr>
          <a:lstStyle/>
          <a:p>
            <a:r>
              <a:rPr lang="ru-RU" sz="3600" b="1" dirty="0" err="1">
                <a:latin typeface="+mn-lt"/>
              </a:rPr>
              <a:t>Дистанційне</a:t>
            </a:r>
            <a:r>
              <a:rPr lang="ru-RU" sz="3600" b="1" dirty="0">
                <a:latin typeface="+mn-lt"/>
              </a:rPr>
              <a:t> </a:t>
            </a:r>
            <a:r>
              <a:rPr lang="ru-RU" sz="3600" b="1" dirty="0" err="1">
                <a:latin typeface="+mn-lt"/>
              </a:rPr>
              <a:t>навчання</a:t>
            </a:r>
            <a:r>
              <a:rPr lang="ru-RU" sz="3600" b="1" dirty="0">
                <a:latin typeface="+mn-lt"/>
              </a:rPr>
              <a:t> в ХДУ</a:t>
            </a:r>
          </a:p>
        </p:txBody>
      </p:sp>
      <p:sp>
        <p:nvSpPr>
          <p:cNvPr id="3" name="Объект 2"/>
          <p:cNvSpPr>
            <a:spLocks noGrp="1"/>
          </p:cNvSpPr>
          <p:nvPr>
            <p:ph idx="1"/>
          </p:nvPr>
        </p:nvSpPr>
        <p:spPr>
          <a:xfrm>
            <a:off x="1234440" y="838073"/>
            <a:ext cx="10293096" cy="1612519"/>
          </a:xfrm>
        </p:spPr>
        <p:txBody>
          <a:bodyPr>
            <a:normAutofit/>
          </a:bodyPr>
          <a:lstStyle/>
          <a:p>
            <a:pPr marL="0" indent="0" algn="just">
              <a:buNone/>
            </a:pPr>
            <a:r>
              <a:rPr lang="uk-UA" sz="2000" dirty="0"/>
              <a:t>	У Херсонському державному університеті функціонує дві система дистанційного навчання, що дає можливість студенту отримати доступ до навчальних матеріалів з усіх дисциплін. Окрім того, ці система передбачають проведення тестового контролю за результатами опрацювання кожної теми з метою закріплення та перевірки знань студентів. </a:t>
            </a:r>
            <a:endParaRPr lang="ru-RU" sz="2000"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3760" y="2377440"/>
            <a:ext cx="5164695" cy="3444811"/>
          </a:xfrm>
          <a:prstGeom prst="rect">
            <a:avLst/>
          </a:prstGeom>
        </p:spPr>
      </p:pic>
    </p:spTree>
    <p:extLst>
      <p:ext uri="{BB962C8B-B14F-4D97-AF65-F5344CB8AC3E}">
        <p14:creationId xmlns:p14="http://schemas.microsoft.com/office/powerpoint/2010/main" val="2775102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extLst>
              <p:ext uri="{D42A27DB-BD31-4B8C-83A1-F6EECF244321}">
                <p14:modId xmlns:p14="http://schemas.microsoft.com/office/powerpoint/2010/main" val="3749194436"/>
              </p:ext>
            </p:extLst>
          </p:nvPr>
        </p:nvGraphicFramePr>
        <p:xfrm>
          <a:off x="1353312" y="1626680"/>
          <a:ext cx="10631424" cy="4718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Рисунок 4"/>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48496" y="1507808"/>
            <a:ext cx="1595120" cy="1595120"/>
          </a:xfrm>
          <a:prstGeom prst="rect">
            <a:avLst/>
          </a:prstGeom>
        </p:spPr>
      </p:pic>
      <p:sp>
        <p:nvSpPr>
          <p:cNvPr id="6" name="Скругленный прямоугольник 5"/>
          <p:cNvSpPr/>
          <p:nvPr/>
        </p:nvSpPr>
        <p:spPr>
          <a:xfrm>
            <a:off x="1787652" y="4358926"/>
            <a:ext cx="1772460" cy="173831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7" name="Заголовок 1"/>
          <p:cNvSpPr txBox="1">
            <a:spLocks/>
          </p:cNvSpPr>
          <p:nvPr/>
        </p:nvSpPr>
        <p:spPr>
          <a:xfrm>
            <a:off x="943714" y="6086284"/>
            <a:ext cx="3460335" cy="4957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2000" dirty="0"/>
              <a:t>Інструкція користувача  </a:t>
            </a:r>
            <a:endParaRPr lang="ru-RU" sz="2000" dirty="0"/>
          </a:p>
        </p:txBody>
      </p:sp>
      <p:pic>
        <p:nvPicPr>
          <p:cNvPr id="8" name="Объект 3"/>
          <p:cNvPicPr>
            <a:picLocks noGrp="1"/>
          </p:cNvPicPr>
          <p:nvPr>
            <p:ph idx="1"/>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48934" y="4525342"/>
            <a:ext cx="1449896" cy="1449896"/>
          </a:xfrm>
          <a:prstGeom prst="rect">
            <a:avLst/>
          </a:prstGeom>
        </p:spPr>
      </p:pic>
      <p:sp>
        <p:nvSpPr>
          <p:cNvPr id="9" name="Заголовок 1"/>
          <p:cNvSpPr txBox="1">
            <a:spLocks/>
          </p:cNvSpPr>
          <p:nvPr/>
        </p:nvSpPr>
        <p:spPr>
          <a:xfrm>
            <a:off x="1234440" y="-36576"/>
            <a:ext cx="10777728" cy="1351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latin typeface="+mn-lt"/>
              </a:rPr>
              <a:t>Як </a:t>
            </a:r>
            <a:r>
              <a:rPr lang="ru-RU" sz="3600" b="1" dirty="0" err="1">
                <a:latin typeface="+mn-lt"/>
              </a:rPr>
              <a:t>користуватись</a:t>
            </a:r>
            <a:r>
              <a:rPr lang="ru-RU" sz="3600" b="1" dirty="0">
                <a:latin typeface="+mn-lt"/>
              </a:rPr>
              <a:t> системою </a:t>
            </a:r>
            <a:r>
              <a:rPr lang="ru-RU" sz="3600" b="1" dirty="0" err="1">
                <a:latin typeface="+mn-lt"/>
              </a:rPr>
              <a:t>дистанційного</a:t>
            </a:r>
            <a:r>
              <a:rPr lang="ru-RU" sz="3600" b="1" dirty="0">
                <a:latin typeface="+mn-lt"/>
              </a:rPr>
              <a:t> </a:t>
            </a:r>
            <a:r>
              <a:rPr lang="ru-RU" sz="3600" b="1" dirty="0" err="1">
                <a:latin typeface="+mn-lt"/>
              </a:rPr>
              <a:t>навчання</a:t>
            </a:r>
            <a:r>
              <a:rPr lang="ru-RU" sz="3600" b="1" dirty="0">
                <a:latin typeface="+mn-lt"/>
              </a:rPr>
              <a:t> «</a:t>
            </a:r>
            <a:r>
              <a:rPr lang="ru-RU" sz="3600" b="1" dirty="0" err="1">
                <a:latin typeface="+mn-lt"/>
              </a:rPr>
              <a:t>KSUOnline</a:t>
            </a:r>
            <a:r>
              <a:rPr lang="ru-RU" sz="3600" b="1" dirty="0">
                <a:latin typeface="+mn-lt"/>
              </a:rPr>
              <a:t>»?</a:t>
            </a:r>
          </a:p>
        </p:txBody>
      </p:sp>
    </p:spTree>
    <p:extLst>
      <p:ext uri="{BB962C8B-B14F-4D97-AF65-F5344CB8AC3E}">
        <p14:creationId xmlns:p14="http://schemas.microsoft.com/office/powerpoint/2010/main" val="1095073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34440" y="-18288"/>
            <a:ext cx="10649712" cy="1325563"/>
          </a:xfrm>
        </p:spPr>
        <p:txBody>
          <a:bodyPr>
            <a:normAutofit/>
          </a:bodyPr>
          <a:lstStyle/>
          <a:p>
            <a:r>
              <a:rPr lang="uk-UA" sz="3600" b="1" dirty="0">
                <a:latin typeface="+mn-lt"/>
              </a:rPr>
              <a:t>Як користуватись системою дистанційного навчання «Херсонський віртуальний університет»?</a:t>
            </a:r>
            <a:endParaRPr lang="ru-RU" sz="3600" b="1" dirty="0">
              <a:latin typeface="+mn-lt"/>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1886925886"/>
              </p:ext>
            </p:extLst>
          </p:nvPr>
        </p:nvGraphicFramePr>
        <p:xfrm>
          <a:off x="1981200" y="1940560"/>
          <a:ext cx="6879336" cy="2960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Рисунок 4"/>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73216" y="2751328"/>
            <a:ext cx="2083816" cy="2083816"/>
          </a:xfrm>
          <a:prstGeom prst="rect">
            <a:avLst/>
          </a:prstGeom>
        </p:spPr>
      </p:pic>
    </p:spTree>
    <p:extLst>
      <p:ext uri="{BB962C8B-B14F-4D97-AF65-F5344CB8AC3E}">
        <p14:creationId xmlns:p14="http://schemas.microsoft.com/office/powerpoint/2010/main" val="1142051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1189480" y="3141418"/>
            <a:ext cx="2396130" cy="2449376"/>
          </a:xfrm>
          <a:prstGeom prst="roundRect">
            <a:avLst/>
          </a:prstGeom>
          <a:solidFill>
            <a:srgbClr val="C00000"/>
          </a:solidFill>
        </p:spPr>
        <p:style>
          <a:lnRef idx="3">
            <a:schemeClr val="lt1"/>
          </a:lnRef>
          <a:fillRef idx="1">
            <a:schemeClr val="accent5"/>
          </a:fillRef>
          <a:effectRef idx="1">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 name="Заголовок 1"/>
          <p:cNvSpPr>
            <a:spLocks noGrp="1"/>
          </p:cNvSpPr>
          <p:nvPr>
            <p:ph type="title"/>
          </p:nvPr>
        </p:nvSpPr>
        <p:spPr>
          <a:xfrm>
            <a:off x="1189480" y="-61418"/>
            <a:ext cx="10813543" cy="915035"/>
          </a:xfrm>
        </p:spPr>
        <p:txBody>
          <a:bodyPr>
            <a:normAutofit/>
          </a:bodyPr>
          <a:lstStyle/>
          <a:p>
            <a:r>
              <a:rPr lang="ru-RU" sz="3600" b="1" dirty="0" err="1">
                <a:latin typeface="+mn-lt"/>
              </a:rPr>
              <a:t>Антикорупція</a:t>
            </a:r>
            <a:r>
              <a:rPr lang="ru-RU" sz="3600" b="1" dirty="0">
                <a:latin typeface="+mn-lt"/>
              </a:rPr>
              <a:t>:</a:t>
            </a:r>
          </a:p>
        </p:txBody>
      </p:sp>
      <p:sp>
        <p:nvSpPr>
          <p:cNvPr id="3" name="Объект 2"/>
          <p:cNvSpPr>
            <a:spLocks noGrp="1"/>
          </p:cNvSpPr>
          <p:nvPr>
            <p:ph idx="1"/>
          </p:nvPr>
        </p:nvSpPr>
        <p:spPr>
          <a:xfrm>
            <a:off x="1318877" y="1064093"/>
            <a:ext cx="5571239" cy="1517904"/>
          </a:xfrm>
        </p:spPr>
        <p:txBody>
          <a:bodyPr>
            <a:normAutofit/>
          </a:bodyPr>
          <a:lstStyle/>
          <a:p>
            <a:pPr marL="0" indent="0" algn="just">
              <a:buNone/>
            </a:pPr>
            <a:r>
              <a:rPr lang="ru-RU" sz="2000" dirty="0"/>
              <a:t>З метою </a:t>
            </a:r>
            <a:r>
              <a:rPr lang="ru-RU" sz="2000" dirty="0" err="1"/>
              <a:t>запобігання</a:t>
            </a:r>
            <a:r>
              <a:rPr lang="ru-RU" sz="2000" dirty="0"/>
              <a:t> та </a:t>
            </a:r>
            <a:r>
              <a:rPr lang="ru-RU" sz="2000" dirty="0" err="1"/>
              <a:t>виявлення</a:t>
            </a:r>
            <a:r>
              <a:rPr lang="ru-RU" sz="2000" dirty="0"/>
              <a:t> </a:t>
            </a:r>
            <a:r>
              <a:rPr lang="ru-RU" sz="2000" dirty="0" err="1"/>
              <a:t>корупції</a:t>
            </a:r>
            <a:r>
              <a:rPr lang="ru-RU" sz="2000" dirty="0"/>
              <a:t> в </a:t>
            </a:r>
            <a:r>
              <a:rPr lang="ru-RU" sz="2000" dirty="0" err="1"/>
              <a:t>Херсонському</a:t>
            </a:r>
            <a:r>
              <a:rPr lang="ru-RU" sz="2000" dirty="0"/>
              <a:t> державному </a:t>
            </a:r>
            <a:r>
              <a:rPr lang="ru-RU" sz="2000" dirty="0" err="1"/>
              <a:t>університеті</a:t>
            </a:r>
            <a:r>
              <a:rPr lang="ru-RU" sz="2000" dirty="0"/>
              <a:t> введено посаду </a:t>
            </a:r>
            <a:r>
              <a:rPr lang="ru-RU" sz="2000" dirty="0" err="1"/>
              <a:t>уповноваженої</a:t>
            </a:r>
            <a:r>
              <a:rPr lang="ru-RU" sz="2000" dirty="0"/>
              <a:t> особи ректора з </a:t>
            </a:r>
            <a:r>
              <a:rPr lang="ru-RU" sz="2000" dirty="0" err="1"/>
              <a:t>питань</a:t>
            </a:r>
            <a:r>
              <a:rPr lang="ru-RU" sz="2000" dirty="0"/>
              <a:t> </a:t>
            </a:r>
            <a:r>
              <a:rPr lang="ru-RU" sz="2000" dirty="0" err="1"/>
              <a:t>запобігання</a:t>
            </a:r>
            <a:r>
              <a:rPr lang="ru-RU" sz="2000" dirty="0"/>
              <a:t> та </a:t>
            </a:r>
            <a:r>
              <a:rPr lang="ru-RU" sz="2000" dirty="0" err="1"/>
              <a:t>виявлення</a:t>
            </a:r>
            <a:r>
              <a:rPr lang="ru-RU" sz="2000" dirty="0"/>
              <a:t> </a:t>
            </a:r>
            <a:r>
              <a:rPr lang="ru-RU" sz="2000" dirty="0" err="1"/>
              <a:t>корупції</a:t>
            </a:r>
            <a:r>
              <a:rPr lang="ru-RU" sz="2000" dirty="0"/>
              <a:t>.</a:t>
            </a:r>
          </a:p>
        </p:txBody>
      </p:sp>
      <p:pic>
        <p:nvPicPr>
          <p:cNvPr id="4" name="Рисунок 3" descr="http://www.kspu.edu/FileDownload.ashx/%D0%B1%D0%B0%D0%BD%D0%B5%D1%80.jpg?id=6c140048-e3c9-4853-884c-e36d8afc95d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9942" y="365125"/>
            <a:ext cx="3943858" cy="6129953"/>
          </a:xfrm>
          <a:prstGeom prst="rect">
            <a:avLst/>
          </a:prstGeom>
          <a:noFill/>
          <a:ln>
            <a:noFill/>
          </a:ln>
        </p:spPr>
      </p:pic>
      <p:pic>
        <p:nvPicPr>
          <p:cNvPr id="5" name="Рисунок 4"/>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54348" y="3540479"/>
            <a:ext cx="1869493" cy="1869493"/>
          </a:xfrm>
          <a:prstGeom prst="rect">
            <a:avLst/>
          </a:prstGeom>
        </p:spPr>
      </p:pic>
      <p:sp>
        <p:nvSpPr>
          <p:cNvPr id="8" name="TextBox 7"/>
          <p:cNvSpPr txBox="1"/>
          <p:nvPr/>
        </p:nvSpPr>
        <p:spPr>
          <a:xfrm>
            <a:off x="3902147" y="3765941"/>
            <a:ext cx="3394763" cy="1323439"/>
          </a:xfrm>
          <a:prstGeom prst="rect">
            <a:avLst/>
          </a:prstGeom>
          <a:noFill/>
        </p:spPr>
        <p:txBody>
          <a:bodyPr wrap="square" rtlCol="0">
            <a:spAutoFit/>
          </a:bodyPr>
          <a:lstStyle/>
          <a:p>
            <a:r>
              <a:rPr lang="ru-RU" sz="2000" dirty="0"/>
              <a:t>З будь-</a:t>
            </a:r>
            <a:r>
              <a:rPr lang="ru-RU" sz="2000" dirty="0" err="1"/>
              <a:t>якими</a:t>
            </a:r>
            <a:r>
              <a:rPr lang="ru-RU" sz="2000" dirty="0"/>
              <a:t> </a:t>
            </a:r>
            <a:r>
              <a:rPr lang="ru-RU" sz="2000" dirty="0" err="1"/>
              <a:t>питаннями</a:t>
            </a:r>
            <a:r>
              <a:rPr lang="ru-RU" sz="2000" dirty="0"/>
              <a:t> та проблемами </a:t>
            </a:r>
            <a:r>
              <a:rPr lang="ru-RU" sz="2000" dirty="0" err="1"/>
              <a:t>звертайтесь</a:t>
            </a:r>
            <a:r>
              <a:rPr lang="ru-RU" sz="2000" dirty="0"/>
              <a:t> на </a:t>
            </a:r>
            <a:r>
              <a:rPr lang="ru-RU" sz="2000" dirty="0" err="1"/>
              <a:t>електронну</a:t>
            </a:r>
            <a:r>
              <a:rPr lang="ru-RU" sz="2000" dirty="0"/>
              <a:t> адресу-</a:t>
            </a:r>
            <a:r>
              <a:rPr lang="ru-RU" sz="2000" dirty="0" err="1"/>
              <a:t>довіри</a:t>
            </a:r>
            <a:r>
              <a:rPr lang="ru-RU" sz="2000" dirty="0"/>
              <a:t>. </a:t>
            </a:r>
          </a:p>
          <a:p>
            <a:r>
              <a:rPr lang="ru-RU" sz="2000" dirty="0"/>
              <a:t> </a:t>
            </a:r>
            <a:r>
              <a:rPr lang="ru-RU" sz="2000" dirty="0">
                <a:hlinkClick r:id="rId5"/>
              </a:rPr>
              <a:t>anti.koruptsiya@ukr.net</a:t>
            </a:r>
            <a:endParaRPr lang="ru-RU" sz="2000" dirty="0"/>
          </a:p>
        </p:txBody>
      </p:sp>
      <p:sp>
        <p:nvSpPr>
          <p:cNvPr id="7" name="TextBox 6"/>
          <p:cNvSpPr txBox="1"/>
          <p:nvPr/>
        </p:nvSpPr>
        <p:spPr>
          <a:xfrm>
            <a:off x="1528009" y="3110758"/>
            <a:ext cx="1719072" cy="400110"/>
          </a:xfrm>
          <a:prstGeom prst="rect">
            <a:avLst/>
          </a:prstGeom>
          <a:noFill/>
        </p:spPr>
        <p:txBody>
          <a:bodyPr wrap="square" rtlCol="0">
            <a:spAutoFit/>
          </a:bodyPr>
          <a:lstStyle/>
          <a:p>
            <a:r>
              <a:rPr lang="uk-UA" sz="2000" b="1" dirty="0" err="1">
                <a:solidFill>
                  <a:schemeClr val="bg1"/>
                </a:solidFill>
              </a:rPr>
              <a:t>Антикорупція</a:t>
            </a:r>
            <a:endParaRPr lang="ru-RU" sz="2000" b="1" dirty="0">
              <a:solidFill>
                <a:schemeClr val="bg1"/>
              </a:solidFill>
            </a:endParaRPr>
          </a:p>
        </p:txBody>
      </p:sp>
    </p:spTree>
    <p:extLst>
      <p:ext uri="{BB962C8B-B14F-4D97-AF65-F5344CB8AC3E}">
        <p14:creationId xmlns:p14="http://schemas.microsoft.com/office/powerpoint/2010/main" val="302437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1496" y="18288"/>
            <a:ext cx="6713982" cy="765369"/>
          </a:xfrm>
        </p:spPr>
        <p:txBody>
          <a:bodyPr>
            <a:normAutofit/>
          </a:bodyPr>
          <a:lstStyle/>
          <a:p>
            <a:r>
              <a:rPr lang="uk-UA" sz="3600" b="1" dirty="0">
                <a:latin typeface="+mn-lt"/>
              </a:rPr>
              <a:t>Зміст</a:t>
            </a:r>
            <a:endParaRPr lang="en-US" sz="3600" b="1" dirty="0">
              <a:latin typeface="+mn-lt"/>
            </a:endParaRPr>
          </a:p>
        </p:txBody>
      </p:sp>
      <p:sp>
        <p:nvSpPr>
          <p:cNvPr id="3" name="TextBox 2"/>
          <p:cNvSpPr txBox="1"/>
          <p:nvPr/>
        </p:nvSpPr>
        <p:spPr>
          <a:xfrm>
            <a:off x="1301496" y="914400"/>
            <a:ext cx="10030968" cy="5324535"/>
          </a:xfrm>
          <a:prstGeom prst="rect">
            <a:avLst/>
          </a:prstGeom>
          <a:noFill/>
        </p:spPr>
        <p:txBody>
          <a:bodyPr wrap="square" rtlCol="0">
            <a:spAutoFit/>
          </a:bodyPr>
          <a:lstStyle/>
          <a:p>
            <a:r>
              <a:rPr lang="ru-RU" sz="2000" dirty="0" err="1">
                <a:solidFill>
                  <a:srgbClr val="FF0000"/>
                </a:solidFill>
                <a:hlinkClick r:id="rId2" action="ppaction://hlinksldjump"/>
              </a:rPr>
              <a:t>Звернення</a:t>
            </a:r>
            <a:r>
              <a:rPr lang="ru-RU" sz="2000" dirty="0">
                <a:solidFill>
                  <a:srgbClr val="FF0000"/>
                </a:solidFill>
                <a:hlinkClick r:id="rId2" action="ppaction://hlinksldjump"/>
              </a:rPr>
              <a:t> ректора до </a:t>
            </a:r>
            <a:r>
              <a:rPr lang="ru-RU" sz="2000" dirty="0" err="1">
                <a:solidFill>
                  <a:srgbClr val="FF0000"/>
                </a:solidFill>
                <a:hlinkClick r:id="rId2" action="ppaction://hlinksldjump"/>
              </a:rPr>
              <a:t>студентів</a:t>
            </a:r>
            <a:endParaRPr lang="ru-RU" sz="2000" dirty="0"/>
          </a:p>
          <a:p>
            <a:r>
              <a:rPr lang="ru-RU" sz="2000" dirty="0" err="1">
                <a:hlinkClick r:id="rId3" action="ppaction://hlinksldjump"/>
              </a:rPr>
              <a:t>Інформаційно-комунікаційне</a:t>
            </a:r>
            <a:r>
              <a:rPr lang="ru-RU" sz="2000" dirty="0">
                <a:hlinkClick r:id="rId3" action="ppaction://hlinksldjump"/>
              </a:rPr>
              <a:t> </a:t>
            </a:r>
            <a:r>
              <a:rPr lang="ru-RU" sz="2000" dirty="0" err="1">
                <a:hlinkClick r:id="rId3" action="ppaction://hlinksldjump"/>
              </a:rPr>
              <a:t>середовище</a:t>
            </a:r>
            <a:r>
              <a:rPr lang="ru-RU" sz="2000" dirty="0">
                <a:hlinkClick r:id="rId3" action="ppaction://hlinksldjump"/>
              </a:rPr>
              <a:t> ХДУ</a:t>
            </a:r>
            <a:endParaRPr lang="ru-RU" sz="2000" dirty="0"/>
          </a:p>
          <a:p>
            <a:r>
              <a:rPr lang="ru-RU" sz="2000" dirty="0" err="1">
                <a:hlinkClick r:id="rId4" action="ppaction://hlinksldjump"/>
              </a:rPr>
              <a:t>Міжнародне</a:t>
            </a:r>
            <a:r>
              <a:rPr lang="ru-RU" sz="2000" dirty="0">
                <a:hlinkClick r:id="rId4" action="ppaction://hlinksldjump"/>
              </a:rPr>
              <a:t> </a:t>
            </a:r>
            <a:r>
              <a:rPr lang="ru-RU" sz="2000" dirty="0" err="1">
                <a:hlinkClick r:id="rId4" action="ppaction://hlinksldjump"/>
              </a:rPr>
              <a:t>співробітництво</a:t>
            </a:r>
            <a:endParaRPr lang="ru-RU" sz="2000" dirty="0"/>
          </a:p>
          <a:p>
            <a:r>
              <a:rPr lang="ru-RU" sz="2000" dirty="0">
                <a:hlinkClick r:id="rId5" action="ppaction://hlinksldjump"/>
              </a:rPr>
              <a:t>«</a:t>
            </a:r>
            <a:r>
              <a:rPr lang="ru-RU" sz="2000" dirty="0" err="1">
                <a:hlinkClick r:id="rId5" action="ppaction://hlinksldjump"/>
              </a:rPr>
              <a:t>Подвійний</a:t>
            </a:r>
            <a:r>
              <a:rPr lang="ru-RU" sz="2000" dirty="0">
                <a:hlinkClick r:id="rId5" action="ppaction://hlinksldjump"/>
              </a:rPr>
              <a:t> диплом»</a:t>
            </a:r>
            <a:endParaRPr lang="ru-RU" sz="2000" dirty="0"/>
          </a:p>
          <a:p>
            <a:r>
              <a:rPr lang="en-US" sz="2000" dirty="0">
                <a:hlinkClick r:id="rId6" action="ppaction://hlinksldjump"/>
              </a:rPr>
              <a:t>Erasmus+</a:t>
            </a:r>
            <a:endParaRPr lang="en-US" sz="2000" dirty="0"/>
          </a:p>
          <a:p>
            <a:r>
              <a:rPr lang="ru-RU" sz="2000" dirty="0" err="1">
                <a:hlinkClick r:id="rId7" action="ppaction://hlinksldjump"/>
              </a:rPr>
              <a:t>Реалізація</a:t>
            </a:r>
            <a:r>
              <a:rPr lang="ru-RU" sz="2000" dirty="0">
                <a:hlinkClick r:id="rId7" action="ppaction://hlinksldjump"/>
              </a:rPr>
              <a:t> </a:t>
            </a:r>
            <a:r>
              <a:rPr lang="ru-RU" sz="2000" dirty="0" err="1">
                <a:hlinkClick r:id="rId7" action="ppaction://hlinksldjump"/>
              </a:rPr>
              <a:t>програм</a:t>
            </a:r>
            <a:r>
              <a:rPr lang="ru-RU" sz="2000" dirty="0">
                <a:hlinkClick r:id="rId7" action="ppaction://hlinksldjump"/>
              </a:rPr>
              <a:t> </a:t>
            </a:r>
            <a:r>
              <a:rPr lang="ru-RU" sz="2000" dirty="0" err="1">
                <a:hlinkClick r:id="rId7" action="ppaction://hlinksldjump"/>
              </a:rPr>
              <a:t>академічної</a:t>
            </a:r>
            <a:r>
              <a:rPr lang="ru-RU" sz="2000" dirty="0">
                <a:hlinkClick r:id="rId7" action="ppaction://hlinksldjump"/>
              </a:rPr>
              <a:t> </a:t>
            </a:r>
            <a:r>
              <a:rPr lang="ru-RU" sz="2000" dirty="0" err="1">
                <a:hlinkClick r:id="rId7" action="ppaction://hlinksldjump"/>
              </a:rPr>
              <a:t>мобільності</a:t>
            </a:r>
            <a:r>
              <a:rPr lang="ru-RU" sz="2000" dirty="0">
                <a:hlinkClick r:id="rId7" action="ppaction://hlinksldjump"/>
              </a:rPr>
              <a:t> з </a:t>
            </a:r>
            <a:r>
              <a:rPr lang="ru-RU" sz="2000" dirty="0" err="1">
                <a:hlinkClick r:id="rId7" action="ppaction://hlinksldjump"/>
              </a:rPr>
              <a:t>зарубіжними</a:t>
            </a:r>
            <a:r>
              <a:rPr lang="ru-RU" sz="2000" dirty="0">
                <a:hlinkClick r:id="rId7" action="ppaction://hlinksldjump"/>
              </a:rPr>
              <a:t> </a:t>
            </a:r>
            <a:r>
              <a:rPr lang="ru-RU" sz="2000" dirty="0" err="1">
                <a:hlinkClick r:id="rId7" action="ppaction://hlinksldjump"/>
              </a:rPr>
              <a:t>університетами</a:t>
            </a:r>
            <a:endParaRPr lang="en-US" sz="2000" dirty="0"/>
          </a:p>
          <a:p>
            <a:r>
              <a:rPr lang="ru-RU" sz="2000" dirty="0" err="1">
                <a:hlinkClick r:id="rId8" action="ppaction://hlinksldjump"/>
              </a:rPr>
              <a:t>Місце</a:t>
            </a:r>
            <a:r>
              <a:rPr lang="ru-RU" sz="2000" dirty="0">
                <a:hlinkClick r:id="rId8" action="ppaction://hlinksldjump"/>
              </a:rPr>
              <a:t> </a:t>
            </a:r>
            <a:r>
              <a:rPr lang="ru-RU" sz="2000" dirty="0" err="1">
                <a:hlinkClick r:id="rId8" action="ppaction://hlinksldjump"/>
              </a:rPr>
              <a:t>університету</a:t>
            </a:r>
            <a:r>
              <a:rPr lang="ru-RU" sz="2000" dirty="0">
                <a:hlinkClick r:id="rId8" action="ppaction://hlinksldjump"/>
              </a:rPr>
              <a:t> в </a:t>
            </a:r>
            <a:r>
              <a:rPr lang="ru-RU" sz="2000" dirty="0" err="1">
                <a:hlinkClick r:id="rId8" action="ppaction://hlinksldjump"/>
              </a:rPr>
              <a:t>національних</a:t>
            </a:r>
            <a:r>
              <a:rPr lang="ru-RU" sz="2000" dirty="0">
                <a:hlinkClick r:id="rId8" action="ppaction://hlinksldjump"/>
              </a:rPr>
              <a:t> та </a:t>
            </a:r>
            <a:r>
              <a:rPr lang="ru-RU" sz="2000" dirty="0" err="1">
                <a:hlinkClick r:id="rId8" action="ppaction://hlinksldjump"/>
              </a:rPr>
              <a:t>міжнародних</a:t>
            </a:r>
            <a:r>
              <a:rPr lang="ru-RU" sz="2000" dirty="0">
                <a:hlinkClick r:id="rId8" action="ppaction://hlinksldjump"/>
              </a:rPr>
              <a:t> рейтингах</a:t>
            </a:r>
            <a:endParaRPr lang="ru-RU" sz="2000" dirty="0"/>
          </a:p>
          <a:p>
            <a:r>
              <a:rPr lang="ru-RU" sz="2000" dirty="0" err="1">
                <a:hlinkClick r:id="rId9" action="ppaction://hlinksldjump"/>
              </a:rPr>
              <a:t>Університет</a:t>
            </a:r>
            <a:r>
              <a:rPr lang="ru-RU" sz="2000" dirty="0">
                <a:hlinkClick r:id="rId9" action="ppaction://hlinksldjump"/>
              </a:rPr>
              <a:t> в </a:t>
            </a:r>
            <a:r>
              <a:rPr lang="ru-RU" sz="2000" dirty="0" err="1">
                <a:hlinkClick r:id="rId9" action="ppaction://hlinksldjump"/>
              </a:rPr>
              <a:t>соцмережах</a:t>
            </a:r>
            <a:endParaRPr lang="ru-RU" sz="2000" dirty="0"/>
          </a:p>
          <a:p>
            <a:r>
              <a:rPr lang="en-US" sz="2000" dirty="0" err="1">
                <a:hlinkClick r:id="rId10" action="ppaction://hlinksldjump"/>
              </a:rPr>
              <a:t>StudTv</a:t>
            </a:r>
            <a:r>
              <a:rPr lang="en-US" sz="2000" dirty="0">
                <a:hlinkClick r:id="rId10" action="ppaction://hlinksldjump"/>
              </a:rPr>
              <a:t> KSU</a:t>
            </a:r>
            <a:endParaRPr lang="en-US" sz="2000" dirty="0"/>
          </a:p>
          <a:p>
            <a:r>
              <a:rPr lang="ru-RU" sz="2000" dirty="0" err="1">
                <a:hlinkClick r:id="rId11" action="ppaction://hlinksldjump"/>
              </a:rPr>
              <a:t>Офіційні</a:t>
            </a:r>
            <a:r>
              <a:rPr lang="ru-RU" sz="2000" dirty="0">
                <a:hlinkClick r:id="rId11" action="ppaction://hlinksldjump"/>
              </a:rPr>
              <a:t> </a:t>
            </a:r>
            <a:r>
              <a:rPr lang="en-US" sz="2000" dirty="0">
                <a:hlinkClick r:id="rId11" action="ppaction://hlinksldjump"/>
              </a:rPr>
              <a:t>Telegram </a:t>
            </a:r>
            <a:r>
              <a:rPr lang="ru-RU" sz="2000" dirty="0">
                <a:hlinkClick r:id="rId11" action="ppaction://hlinksldjump"/>
              </a:rPr>
              <a:t>канали</a:t>
            </a:r>
            <a:endParaRPr lang="en-US" sz="2000" dirty="0"/>
          </a:p>
          <a:p>
            <a:r>
              <a:rPr lang="ru-RU" sz="2000" dirty="0" err="1">
                <a:hlinkClick r:id="rId10" action="ppaction://hlinksldjump"/>
              </a:rPr>
              <a:t>Загальна</a:t>
            </a:r>
            <a:r>
              <a:rPr lang="ru-RU" sz="2000" dirty="0">
                <a:hlinkClick r:id="rId10" action="ppaction://hlinksldjump"/>
              </a:rPr>
              <a:t> </a:t>
            </a:r>
            <a:r>
              <a:rPr lang="ru-RU" sz="2000" dirty="0" err="1">
                <a:hlinkClick r:id="rId10" action="ppaction://hlinksldjump"/>
              </a:rPr>
              <a:t>інформація</a:t>
            </a:r>
            <a:r>
              <a:rPr lang="ru-RU" sz="2000" dirty="0">
                <a:hlinkClick r:id="rId10" action="ppaction://hlinksldjump"/>
              </a:rPr>
              <a:t> про </a:t>
            </a:r>
            <a:r>
              <a:rPr lang="ru-RU" sz="2000" dirty="0" err="1">
                <a:hlinkClick r:id="rId10" action="ppaction://hlinksldjump"/>
              </a:rPr>
              <a:t>університет</a:t>
            </a:r>
            <a:endParaRPr lang="ru-RU" sz="2000" dirty="0"/>
          </a:p>
          <a:p>
            <a:r>
              <a:rPr lang="ru-RU" sz="2000" dirty="0" err="1">
                <a:hlinkClick r:id="rId12" action="ppaction://hlinksldjump"/>
              </a:rPr>
              <a:t>Факультети</a:t>
            </a:r>
            <a:r>
              <a:rPr lang="ru-RU" sz="2000" dirty="0">
                <a:hlinkClick r:id="rId12" action="ppaction://hlinksldjump"/>
              </a:rPr>
              <a:t> та </a:t>
            </a:r>
            <a:r>
              <a:rPr lang="ru-RU" sz="2000" dirty="0" err="1">
                <a:hlinkClick r:id="rId12" action="ppaction://hlinksldjump"/>
              </a:rPr>
              <a:t>відділи</a:t>
            </a:r>
            <a:endParaRPr lang="en-US" sz="2000" dirty="0"/>
          </a:p>
          <a:p>
            <a:r>
              <a:rPr lang="uk-UA" sz="2000" dirty="0">
                <a:hlinkClick r:id="rId13" action="ppaction://hlinksldjump"/>
              </a:rPr>
              <a:t>Кількість студентів</a:t>
            </a:r>
            <a:endParaRPr lang="en-US" sz="2000" dirty="0"/>
          </a:p>
          <a:p>
            <a:r>
              <a:rPr lang="uk-UA" sz="2000" dirty="0">
                <a:hlinkClick r:id="rId14" action="ppaction://hlinksldjump"/>
              </a:rPr>
              <a:t>Рівні підготовки</a:t>
            </a:r>
            <a:endParaRPr lang="en-US" sz="2000" dirty="0"/>
          </a:p>
          <a:p>
            <a:r>
              <a:rPr lang="ru-RU" sz="2000" dirty="0" err="1">
                <a:hlinkClick r:id="rId15" action="ppaction://hlinksldjump"/>
              </a:rPr>
              <a:t>Освітній</a:t>
            </a:r>
            <a:r>
              <a:rPr lang="ru-RU" sz="2000" dirty="0">
                <a:hlinkClick r:id="rId15" action="ppaction://hlinksldjump"/>
              </a:rPr>
              <a:t> </a:t>
            </a:r>
            <a:r>
              <a:rPr lang="ru-RU" sz="2000" dirty="0" err="1">
                <a:hlinkClick r:id="rId15" action="ppaction://hlinksldjump"/>
              </a:rPr>
              <a:t>процес</a:t>
            </a:r>
            <a:endParaRPr lang="ru-RU" sz="2000" dirty="0"/>
          </a:p>
          <a:p>
            <a:r>
              <a:rPr lang="ru-RU" sz="2000" dirty="0">
                <a:hlinkClick r:id="rId16" action="ppaction://hlinksldjump"/>
              </a:rPr>
              <a:t>Як </a:t>
            </a:r>
            <a:r>
              <a:rPr lang="ru-RU" sz="2000" dirty="0" err="1">
                <a:hlinkClick r:id="rId16" action="ppaction://hlinksldjump"/>
              </a:rPr>
              <a:t>студенти</a:t>
            </a:r>
            <a:r>
              <a:rPr lang="ru-RU" sz="2000" dirty="0">
                <a:hlinkClick r:id="rId16" action="ppaction://hlinksldjump"/>
              </a:rPr>
              <a:t> ХДУ </a:t>
            </a:r>
            <a:r>
              <a:rPr lang="ru-RU" sz="2000" dirty="0" err="1">
                <a:hlinkClick r:id="rId16" action="ppaction://hlinksldjump"/>
              </a:rPr>
              <a:t>впливають</a:t>
            </a:r>
            <a:r>
              <a:rPr lang="ru-RU" sz="2000" dirty="0">
                <a:hlinkClick r:id="rId16" action="ppaction://hlinksldjump"/>
              </a:rPr>
              <a:t> на </a:t>
            </a:r>
            <a:r>
              <a:rPr lang="ru-RU" sz="2000" dirty="0" err="1">
                <a:hlinkClick r:id="rId16" action="ppaction://hlinksldjump"/>
              </a:rPr>
              <a:t>якість</a:t>
            </a:r>
            <a:r>
              <a:rPr lang="ru-RU" sz="2000" dirty="0">
                <a:hlinkClick r:id="rId16" action="ppaction://hlinksldjump"/>
              </a:rPr>
              <a:t> </a:t>
            </a:r>
            <a:r>
              <a:rPr lang="ru-RU" sz="2000" dirty="0" err="1">
                <a:hlinkClick r:id="rId16" action="ppaction://hlinksldjump"/>
              </a:rPr>
              <a:t>освітнього</a:t>
            </a:r>
            <a:r>
              <a:rPr lang="ru-RU" sz="2000" dirty="0">
                <a:hlinkClick r:id="rId16" action="ppaction://hlinksldjump"/>
              </a:rPr>
              <a:t> </a:t>
            </a:r>
            <a:r>
              <a:rPr lang="ru-RU" sz="2000" dirty="0" err="1">
                <a:hlinkClick r:id="rId16" action="ppaction://hlinksldjump"/>
              </a:rPr>
              <a:t>процесу</a:t>
            </a:r>
            <a:r>
              <a:rPr lang="ru-RU" sz="2000" dirty="0">
                <a:hlinkClick r:id="rId16" action="ppaction://hlinksldjump"/>
              </a:rPr>
              <a:t>?</a:t>
            </a:r>
            <a:endParaRPr lang="ru-RU" sz="2000" dirty="0"/>
          </a:p>
          <a:p>
            <a:r>
              <a:rPr lang="ru-RU" sz="2000" dirty="0" err="1">
                <a:hlinkClick r:id="rId17" action="ppaction://hlinksldjump"/>
              </a:rPr>
              <a:t>Академічна</a:t>
            </a:r>
            <a:r>
              <a:rPr lang="ru-RU" sz="2000" dirty="0">
                <a:hlinkClick r:id="rId17" action="ppaction://hlinksldjump"/>
              </a:rPr>
              <a:t> </a:t>
            </a:r>
            <a:r>
              <a:rPr lang="ru-RU" sz="2000" dirty="0" err="1">
                <a:hlinkClick r:id="rId17" action="ppaction://hlinksldjump"/>
              </a:rPr>
              <a:t>доброчесність</a:t>
            </a:r>
            <a:endParaRPr lang="ru-RU" sz="2000" dirty="0"/>
          </a:p>
        </p:txBody>
      </p:sp>
    </p:spTree>
    <p:extLst>
      <p:ext uri="{BB962C8B-B14F-4D97-AF65-F5344CB8AC3E}">
        <p14:creationId xmlns:p14="http://schemas.microsoft.com/office/powerpoint/2010/main" val="779576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6256" y="64009"/>
            <a:ext cx="10707624" cy="658368"/>
          </a:xfrm>
        </p:spPr>
        <p:txBody>
          <a:bodyPr>
            <a:normAutofit/>
          </a:bodyPr>
          <a:lstStyle/>
          <a:p>
            <a:r>
              <a:rPr lang="ru-RU" sz="3600" b="1" dirty="0" err="1">
                <a:latin typeface="+mn-lt"/>
              </a:rPr>
              <a:t>Можливості</a:t>
            </a:r>
            <a:r>
              <a:rPr lang="ru-RU" sz="3600" b="1" dirty="0">
                <a:latin typeface="+mn-lt"/>
              </a:rPr>
              <a:t> для </a:t>
            </a:r>
            <a:r>
              <a:rPr lang="ru-RU" sz="3600" b="1" dirty="0" err="1">
                <a:latin typeface="+mn-lt"/>
              </a:rPr>
              <a:t>студентів</a:t>
            </a:r>
            <a:r>
              <a:rPr lang="ru-RU" sz="3600" b="1" dirty="0">
                <a:latin typeface="+mn-lt"/>
              </a:rPr>
              <a:t> ХДУ!</a:t>
            </a:r>
          </a:p>
        </p:txBody>
      </p:sp>
      <p:sp>
        <p:nvSpPr>
          <p:cNvPr id="3" name="Объект 2"/>
          <p:cNvSpPr>
            <a:spLocks noGrp="1"/>
          </p:cNvSpPr>
          <p:nvPr>
            <p:ph idx="1"/>
          </p:nvPr>
        </p:nvSpPr>
        <p:spPr>
          <a:xfrm>
            <a:off x="1286256" y="777241"/>
            <a:ext cx="10515600" cy="1347343"/>
          </a:xfrm>
        </p:spPr>
        <p:txBody>
          <a:bodyPr>
            <a:normAutofit/>
          </a:bodyPr>
          <a:lstStyle/>
          <a:p>
            <a:pPr marL="0" indent="0">
              <a:buNone/>
            </a:pPr>
            <a:r>
              <a:rPr lang="uk-UA" sz="2000" dirty="0"/>
              <a:t>Протягом навчального року студенти денної  форми навчання (бюджет), окрім академічної стипендії, можуть отримувати стипендії: </a:t>
            </a:r>
            <a:endParaRPr lang="ru-RU" sz="2000" dirty="0"/>
          </a:p>
        </p:txBody>
      </p:sp>
      <p:graphicFrame>
        <p:nvGraphicFramePr>
          <p:cNvPr id="4" name="Схема 3"/>
          <p:cNvGraphicFramePr/>
          <p:nvPr>
            <p:extLst>
              <p:ext uri="{D42A27DB-BD31-4B8C-83A1-F6EECF244321}">
                <p14:modId xmlns:p14="http://schemas.microsoft.com/office/powerpoint/2010/main" val="2022431212"/>
              </p:ext>
            </p:extLst>
          </p:nvPr>
        </p:nvGraphicFramePr>
        <p:xfrm>
          <a:off x="1286256" y="1435609"/>
          <a:ext cx="10010648" cy="3602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1286256" y="5038345"/>
            <a:ext cx="10381488" cy="2246769"/>
          </a:xfrm>
          <a:prstGeom prst="rect">
            <a:avLst/>
          </a:prstGeom>
          <a:noFill/>
        </p:spPr>
        <p:txBody>
          <a:bodyPr wrap="square" rtlCol="0">
            <a:spAutoFit/>
          </a:bodyPr>
          <a:lstStyle/>
          <a:p>
            <a:pPr algn="just"/>
            <a:r>
              <a:rPr lang="uk-UA" sz="2000" dirty="0"/>
              <a:t>Умови отримання – відмінне навчання, наукова робота та активна участь у громадському житті. В кінці кожного семестру (окрім 1 курсу) за результатами навчання студент може звернутись до деканату факультету з пакетом документів для участі у конкурсі (копія залікової книжки за останні два семестри, відгук </a:t>
            </a:r>
            <a:r>
              <a:rPr lang="uk-UA" sz="2000" dirty="0" err="1"/>
              <a:t>студради</a:t>
            </a:r>
            <a:r>
              <a:rPr lang="uk-UA" sz="2000" dirty="0"/>
              <a:t> факультету, копії сертифікатів, грамот тощо)</a:t>
            </a:r>
            <a:endParaRPr lang="ru-RU" sz="2000" dirty="0"/>
          </a:p>
          <a:p>
            <a:pPr lvl="0"/>
            <a:endParaRPr lang="ru-RU" sz="2000" dirty="0"/>
          </a:p>
          <a:p>
            <a:endParaRPr lang="ru-RU" sz="2000" dirty="0"/>
          </a:p>
          <a:p>
            <a:endParaRPr lang="ru-RU" sz="2000" dirty="0"/>
          </a:p>
        </p:txBody>
      </p:sp>
    </p:spTree>
    <p:extLst>
      <p:ext uri="{BB962C8B-B14F-4D97-AF65-F5344CB8AC3E}">
        <p14:creationId xmlns:p14="http://schemas.microsoft.com/office/powerpoint/2010/main" val="3556701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234440" y="704088"/>
            <a:ext cx="10622280" cy="5820347"/>
          </a:xfrm>
        </p:spPr>
        <p:txBody>
          <a:bodyPr>
            <a:normAutofit/>
          </a:bodyPr>
          <a:lstStyle/>
          <a:p>
            <a:pPr marL="0" indent="0" algn="just">
              <a:buNone/>
            </a:pPr>
            <a:r>
              <a:rPr lang="uk-UA" sz="2000" dirty="0"/>
              <a:t>	Відповідно до постанови Кабінету Міністрів України від 28.12.2016 №1045 «Деякі питання виплати соціальних стипендій студентам вищих навчальних закладів» та постанови Кабінету Міністрів України від 28.12.2016 №1047 «Про розміри стипендій у державних та комунальних закладах, наукових установах»  виплачується стипендія студентам соціальних категорій (якщо вони не отримують академічну стипендію) за такими соціальними категоріями:</a:t>
            </a:r>
            <a:endParaRPr lang="ru-RU" sz="2000" dirty="0"/>
          </a:p>
          <a:p>
            <a:pPr lvl="0"/>
            <a:r>
              <a:rPr lang="uk-UA" sz="2000" dirty="0"/>
              <a:t>діти-сироти та діти, позбавлені батьківського піклування;</a:t>
            </a:r>
            <a:endParaRPr lang="ru-RU" sz="2000" dirty="0"/>
          </a:p>
          <a:p>
            <a:pPr lvl="0"/>
            <a:r>
              <a:rPr lang="uk-UA" sz="2000" dirty="0"/>
              <a:t>постраждалі ЧАЕС;</a:t>
            </a:r>
            <a:endParaRPr lang="ru-RU" sz="2000" dirty="0"/>
          </a:p>
          <a:p>
            <a:pPr lvl="0"/>
            <a:r>
              <a:rPr lang="uk-UA" sz="2000" dirty="0"/>
              <a:t>учасники бойових дій  та діти учасників бойових дій;</a:t>
            </a:r>
            <a:endParaRPr lang="ru-RU" sz="2000" dirty="0"/>
          </a:p>
          <a:p>
            <a:pPr lvl="0"/>
            <a:r>
              <a:rPr lang="uk-UA" sz="2000" dirty="0"/>
              <a:t>діти, один з батьків яких загинув (пропав безвісті) або помер внаслідок поранення в АТО;</a:t>
            </a:r>
            <a:endParaRPr lang="ru-RU" sz="2000" dirty="0"/>
          </a:p>
          <a:p>
            <a:pPr lvl="0"/>
            <a:r>
              <a:rPr lang="uk-UA" sz="2000" dirty="0"/>
              <a:t>діти-інваліди та особи з інвалідністю І-ІІІ групи;</a:t>
            </a:r>
            <a:endParaRPr lang="ru-RU" sz="2000" dirty="0"/>
          </a:p>
          <a:p>
            <a:pPr lvl="0"/>
            <a:r>
              <a:rPr lang="uk-UA" sz="2000" dirty="0"/>
              <a:t>студенти із сімей, які отримують допомогу як малозабезпечені;</a:t>
            </a:r>
            <a:endParaRPr lang="ru-RU" sz="2000" dirty="0"/>
          </a:p>
          <a:p>
            <a:pPr lvl="0"/>
            <a:r>
              <a:rPr lang="uk-UA" sz="2000" dirty="0"/>
              <a:t>внутрішньо переміщенні особи.</a:t>
            </a:r>
            <a:endParaRPr lang="ru-RU" sz="2000" dirty="0"/>
          </a:p>
          <a:p>
            <a:r>
              <a:rPr lang="uk-UA" sz="2000" dirty="0"/>
              <a:t>Соціальна категорії «діти-сироти» отримує  соціальну стипендію незалежно від отримання академічної стипендії,  а також виплати на харчування, підручники та одяг.</a:t>
            </a:r>
            <a:endParaRPr lang="ru-RU" sz="2000" dirty="0"/>
          </a:p>
          <a:p>
            <a:endParaRPr lang="ru-RU" sz="2000" dirty="0"/>
          </a:p>
        </p:txBody>
      </p:sp>
    </p:spTree>
    <p:extLst>
      <p:ext uri="{BB962C8B-B14F-4D97-AF65-F5344CB8AC3E}">
        <p14:creationId xmlns:p14="http://schemas.microsoft.com/office/powerpoint/2010/main" val="3131035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61872" y="9144"/>
            <a:ext cx="10622280" cy="757999"/>
          </a:xfrm>
        </p:spPr>
        <p:txBody>
          <a:bodyPr>
            <a:normAutofit/>
          </a:bodyPr>
          <a:lstStyle/>
          <a:p>
            <a:r>
              <a:rPr lang="ru-RU" sz="3600" b="1" dirty="0" err="1">
                <a:latin typeface="+mn-lt"/>
              </a:rPr>
              <a:t>Людський</a:t>
            </a:r>
            <a:r>
              <a:rPr lang="ru-RU" sz="3600" b="1" dirty="0">
                <a:latin typeface="+mn-lt"/>
              </a:rPr>
              <a:t> </a:t>
            </a:r>
            <a:r>
              <a:rPr lang="ru-RU" sz="3600" b="1" dirty="0" err="1">
                <a:latin typeface="+mn-lt"/>
              </a:rPr>
              <a:t>капітал</a:t>
            </a:r>
            <a:r>
              <a:rPr lang="ru-RU" sz="3600" b="1" dirty="0">
                <a:latin typeface="+mn-lt"/>
              </a:rPr>
              <a:t>: </a:t>
            </a:r>
          </a:p>
        </p:txBody>
      </p:sp>
      <p:sp>
        <p:nvSpPr>
          <p:cNvPr id="3" name="Объект 2"/>
          <p:cNvSpPr>
            <a:spLocks noGrp="1"/>
          </p:cNvSpPr>
          <p:nvPr>
            <p:ph idx="1"/>
          </p:nvPr>
        </p:nvSpPr>
        <p:spPr>
          <a:xfrm>
            <a:off x="1261872" y="1414719"/>
            <a:ext cx="10091928" cy="670113"/>
          </a:xfrm>
        </p:spPr>
        <p:txBody>
          <a:bodyPr>
            <a:normAutofit/>
          </a:bodyPr>
          <a:lstStyle/>
          <a:p>
            <a:pPr marL="0" indent="0">
              <a:buNone/>
            </a:pPr>
            <a:r>
              <a:rPr lang="ru-RU" sz="2000" dirty="0"/>
              <a:t>Детально </a:t>
            </a:r>
            <a:r>
              <a:rPr lang="ru-RU" sz="2000" dirty="0" err="1"/>
              <a:t>ознайомитися</a:t>
            </a:r>
            <a:r>
              <a:rPr lang="ru-RU" sz="2000" dirty="0"/>
              <a:t> </a:t>
            </a:r>
            <a:r>
              <a:rPr lang="ru-RU" sz="2000" dirty="0" err="1"/>
              <a:t>із</a:t>
            </a:r>
            <a:r>
              <a:rPr lang="ru-RU" sz="2000" dirty="0"/>
              <a:t> </a:t>
            </a:r>
            <a:r>
              <a:rPr lang="ru-RU" sz="2000" dirty="0" err="1"/>
              <a:t>умовю</a:t>
            </a:r>
            <a:r>
              <a:rPr lang="ru-RU" sz="2000" dirty="0"/>
              <a:t> </a:t>
            </a:r>
            <a:r>
              <a:rPr lang="ru-RU" sz="2000" dirty="0" err="1"/>
              <a:t>участі</a:t>
            </a:r>
            <a:r>
              <a:rPr lang="ru-RU" sz="2000" dirty="0"/>
              <a:t> у </a:t>
            </a:r>
            <a:r>
              <a:rPr lang="ru-RU" sz="2000" dirty="0" err="1"/>
              <a:t>програмі</a:t>
            </a:r>
            <a:r>
              <a:rPr lang="ru-RU" sz="2000" dirty="0"/>
              <a:t> </a:t>
            </a:r>
            <a:r>
              <a:rPr lang="uk-UA" sz="2000" b="1" dirty="0"/>
              <a:t>«</a:t>
            </a:r>
            <a:r>
              <a:rPr lang="ru-RU" sz="2000" b="1" dirty="0" err="1"/>
              <a:t>Розвиток</a:t>
            </a:r>
            <a:r>
              <a:rPr lang="ru-RU" sz="2000" b="1" dirty="0"/>
              <a:t> </a:t>
            </a:r>
            <a:r>
              <a:rPr lang="ru-RU" sz="2000" b="1" dirty="0" err="1"/>
              <a:t>людського</a:t>
            </a:r>
            <a:r>
              <a:rPr lang="ru-RU" sz="2000" b="1" dirty="0"/>
              <a:t> </a:t>
            </a:r>
            <a:r>
              <a:rPr lang="ru-RU" sz="2000" b="1" dirty="0" err="1"/>
              <a:t>капіталу</a:t>
            </a:r>
            <a:r>
              <a:rPr lang="ru-RU" sz="2000" b="1" dirty="0"/>
              <a:t> в </a:t>
            </a:r>
            <a:r>
              <a:rPr lang="ru-RU" sz="2000" b="1" dirty="0" err="1"/>
              <a:t>Херсонській</a:t>
            </a:r>
            <a:r>
              <a:rPr lang="ru-RU" sz="2000" b="1" dirty="0"/>
              <a:t> </a:t>
            </a:r>
            <a:r>
              <a:rPr lang="ru-RU" sz="2000" b="1" dirty="0" err="1"/>
              <a:t>області</a:t>
            </a:r>
            <a:r>
              <a:rPr lang="uk-UA" sz="2000" b="1" dirty="0"/>
              <a:t>»</a:t>
            </a:r>
            <a:r>
              <a:rPr lang="ru-RU" sz="2000" b="1" dirty="0"/>
              <a:t> </a:t>
            </a:r>
            <a:r>
              <a:rPr lang="ru-RU" sz="2000" dirty="0" err="1"/>
              <a:t>можна</a:t>
            </a:r>
            <a:r>
              <a:rPr lang="ru-RU" sz="2000" dirty="0"/>
              <a:t> за </a:t>
            </a:r>
            <a:r>
              <a:rPr lang="uk-UA" sz="2000" dirty="0"/>
              <a:t>QR-кодами</a:t>
            </a:r>
            <a:r>
              <a:rPr lang="ru-RU" sz="2000" dirty="0"/>
              <a:t>:</a:t>
            </a:r>
          </a:p>
        </p:txBody>
      </p:sp>
      <p:sp>
        <p:nvSpPr>
          <p:cNvPr id="4" name="Скругленный прямоугольник 3"/>
          <p:cNvSpPr/>
          <p:nvPr/>
        </p:nvSpPr>
        <p:spPr>
          <a:xfrm>
            <a:off x="7206740" y="2732408"/>
            <a:ext cx="2421892" cy="24836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pic>
        <p:nvPicPr>
          <p:cNvPr id="6" name="Рисунок 5"/>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14957" y="2971488"/>
            <a:ext cx="2005458" cy="2005458"/>
          </a:xfrm>
          <a:prstGeom prst="rect">
            <a:avLst/>
          </a:prstGeom>
        </p:spPr>
      </p:pic>
      <p:sp>
        <p:nvSpPr>
          <p:cNvPr id="8" name="Скругленный прямоугольник 7"/>
          <p:cNvSpPr/>
          <p:nvPr/>
        </p:nvSpPr>
        <p:spPr>
          <a:xfrm>
            <a:off x="2478276" y="2732408"/>
            <a:ext cx="2421892" cy="24836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pic>
        <p:nvPicPr>
          <p:cNvPr id="7" name="Рисунок 6"/>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74364" y="2959359"/>
            <a:ext cx="2029716" cy="2029716"/>
          </a:xfrm>
          <a:prstGeom prst="rect">
            <a:avLst/>
          </a:prstGeom>
        </p:spPr>
      </p:pic>
    </p:spTree>
    <p:extLst>
      <p:ext uri="{BB962C8B-B14F-4D97-AF65-F5344CB8AC3E}">
        <p14:creationId xmlns:p14="http://schemas.microsoft.com/office/powerpoint/2010/main" val="4082688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Схема 13"/>
          <p:cNvGraphicFramePr/>
          <p:nvPr>
            <p:extLst>
              <p:ext uri="{D42A27DB-BD31-4B8C-83A1-F6EECF244321}">
                <p14:modId xmlns:p14="http://schemas.microsoft.com/office/powerpoint/2010/main" val="1867302201"/>
              </p:ext>
            </p:extLst>
          </p:nvPr>
        </p:nvGraphicFramePr>
        <p:xfrm>
          <a:off x="735623" y="1202431"/>
          <a:ext cx="10522712" cy="54025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Рисунок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4159" y="1136477"/>
            <a:ext cx="1660160" cy="1660160"/>
          </a:xfrm>
          <a:prstGeom prst="rect">
            <a:avLst/>
          </a:prstGeom>
        </p:spPr>
      </p:pic>
      <p:pic>
        <p:nvPicPr>
          <p:cNvPr id="18" name="Рисунок 17"/>
          <p:cNvPicPr>
            <a:picLocks noChangeAspect="1"/>
          </p:cNvPicPr>
          <p:nvPr/>
        </p:nvPicPr>
        <p:blipFill rotWithShape="1">
          <a:blip r:embed="rId8" cstate="print">
            <a:duotone>
              <a:prstClr val="black"/>
              <a:schemeClr val="tx2">
                <a:tint val="45000"/>
                <a:satMod val="400000"/>
              </a:schemeClr>
            </a:duotone>
            <a:extLst>
              <a:ext uri="{28A0092B-C50C-407E-A947-70E740481C1C}">
                <a14:useLocalDpi xmlns:a14="http://schemas.microsoft.com/office/drawing/2010/main" val="0"/>
              </a:ext>
            </a:extLst>
          </a:blip>
          <a:srcRect l="24138" r="20872"/>
          <a:stretch/>
        </p:blipFill>
        <p:spPr>
          <a:xfrm>
            <a:off x="1608028" y="3412287"/>
            <a:ext cx="801171" cy="1032955"/>
          </a:xfrm>
          <a:prstGeom prst="rect">
            <a:avLst/>
          </a:prstGeom>
        </p:spPr>
      </p:pic>
      <p:pic>
        <p:nvPicPr>
          <p:cNvPr id="19" name="Рисунок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9443" y="5285303"/>
            <a:ext cx="2069592" cy="1086536"/>
          </a:xfrm>
          <a:prstGeom prst="rect">
            <a:avLst/>
          </a:prstGeom>
        </p:spPr>
      </p:pic>
      <p:sp>
        <p:nvSpPr>
          <p:cNvPr id="7" name="Заголовок 1">
            <a:extLst>
              <a:ext uri="{FF2B5EF4-FFF2-40B4-BE49-F238E27FC236}">
                <a16:creationId xmlns:a16="http://schemas.microsoft.com/office/drawing/2014/main" id="{9556D130-2815-462A-AC8C-B24C78DE5570}"/>
              </a:ext>
            </a:extLst>
          </p:cNvPr>
          <p:cNvSpPr txBox="1">
            <a:spLocks/>
          </p:cNvSpPr>
          <p:nvPr/>
        </p:nvSpPr>
        <p:spPr>
          <a:xfrm>
            <a:off x="1228344" y="253059"/>
            <a:ext cx="10457688" cy="7870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3600" b="1" dirty="0">
                <a:latin typeface="+mn-lt"/>
              </a:rPr>
              <a:t>Наукові досягнення викладачів та здобувачів вищої освіти</a:t>
            </a:r>
            <a:endParaRPr lang="ru-RU" sz="3600" dirty="0">
              <a:latin typeface="+mn-lt"/>
            </a:endParaRPr>
          </a:p>
        </p:txBody>
      </p:sp>
    </p:spTree>
    <p:extLst>
      <p:ext uri="{BB962C8B-B14F-4D97-AF65-F5344CB8AC3E}">
        <p14:creationId xmlns:p14="http://schemas.microsoft.com/office/powerpoint/2010/main" val="3434924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3011475631"/>
              </p:ext>
            </p:extLst>
          </p:nvPr>
        </p:nvGraphicFramePr>
        <p:xfrm>
          <a:off x="1261872" y="502920"/>
          <a:ext cx="10168128" cy="6144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Объект 2"/>
          <p:cNvSpPr txBox="1">
            <a:spLocks/>
          </p:cNvSpPr>
          <p:nvPr/>
        </p:nvSpPr>
        <p:spPr>
          <a:xfrm>
            <a:off x="1261872" y="133985"/>
            <a:ext cx="10424160" cy="5426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uk-UA" sz="2000" dirty="0"/>
              <a:t>В університеті діє три спеціалізовані вчені ради, які пройшли перереєстрацію в 2019 р.</a:t>
            </a:r>
            <a:endParaRPr lang="ru-RU" sz="2000" dirty="0"/>
          </a:p>
        </p:txBody>
      </p:sp>
    </p:spTree>
    <p:extLst>
      <p:ext uri="{BB962C8B-B14F-4D97-AF65-F5344CB8AC3E}">
        <p14:creationId xmlns:p14="http://schemas.microsoft.com/office/powerpoint/2010/main" val="2441772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Головна">
            <a:extLst>
              <a:ext uri="{FF2B5EF4-FFF2-40B4-BE49-F238E27FC236}">
                <a16:creationId xmlns:a16="http://schemas.microsoft.com/office/drawing/2014/main" id="{3A2DA20F-CEE9-48AE-90D2-E7F20C04E2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994" y="3027204"/>
            <a:ext cx="4095750" cy="177165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263694" y="435248"/>
            <a:ext cx="10401808" cy="1335493"/>
          </a:xfrm>
        </p:spPr>
        <p:txBody>
          <a:bodyPr>
            <a:noAutofit/>
          </a:bodyPr>
          <a:lstStyle/>
          <a:p>
            <a:r>
              <a:rPr lang="uk-UA" sz="3600" dirty="0">
                <a:latin typeface="+mn-lt"/>
              </a:rPr>
              <a:t>За результатами роботи наукових колективів на території Херсонської області було створено</a:t>
            </a:r>
            <a:br>
              <a:rPr lang="en-US" sz="3600" dirty="0">
                <a:latin typeface="+mn-lt"/>
              </a:rPr>
            </a:br>
            <a:r>
              <a:rPr lang="uk-UA" sz="3600" b="1" dirty="0">
                <a:latin typeface="+mn-lt"/>
              </a:rPr>
              <a:t>3</a:t>
            </a:r>
            <a:r>
              <a:rPr lang="uk-UA" sz="3600" dirty="0">
                <a:latin typeface="+mn-lt"/>
              </a:rPr>
              <a:t> Національні природні парки:</a:t>
            </a:r>
            <a:endParaRPr lang="ru-RU" sz="3600" dirty="0">
              <a:latin typeface="+mn-lt"/>
            </a:endParaRPr>
          </a:p>
        </p:txBody>
      </p:sp>
      <p:cxnSp>
        <p:nvCxnSpPr>
          <p:cNvPr id="5" name="Прямая со стрелкой 4"/>
          <p:cNvCxnSpPr>
            <a:cxnSpLocks/>
          </p:cNvCxnSpPr>
          <p:nvPr/>
        </p:nvCxnSpPr>
        <p:spPr>
          <a:xfrm flipH="1">
            <a:off x="3165894" y="2103120"/>
            <a:ext cx="1030186" cy="1131786"/>
          </a:xfrm>
          <a:prstGeom prst="straightConnector1">
            <a:avLst/>
          </a:prstGeom>
          <a:ln w="28575">
            <a:tailEnd type="triangle"/>
          </a:ln>
        </p:spPr>
        <p:style>
          <a:lnRef idx="3">
            <a:schemeClr val="accent5"/>
          </a:lnRef>
          <a:fillRef idx="0">
            <a:schemeClr val="accent5"/>
          </a:fillRef>
          <a:effectRef idx="2">
            <a:schemeClr val="accent5"/>
          </a:effectRef>
          <a:fontRef idx="minor">
            <a:schemeClr val="tx1"/>
          </a:fontRef>
        </p:style>
      </p:cxnSp>
      <p:cxnSp>
        <p:nvCxnSpPr>
          <p:cNvPr id="6" name="Прямая со стрелкой 5"/>
          <p:cNvCxnSpPr/>
          <p:nvPr/>
        </p:nvCxnSpPr>
        <p:spPr>
          <a:xfrm>
            <a:off x="5791200" y="2103120"/>
            <a:ext cx="43180" cy="2572385"/>
          </a:xfrm>
          <a:prstGeom prst="straightConnector1">
            <a:avLst/>
          </a:prstGeom>
          <a:ln w="28575">
            <a:tailEnd type="triangle"/>
          </a:ln>
        </p:spPr>
        <p:style>
          <a:lnRef idx="3">
            <a:schemeClr val="accent6"/>
          </a:lnRef>
          <a:fillRef idx="0">
            <a:schemeClr val="accent6"/>
          </a:fillRef>
          <a:effectRef idx="2">
            <a:schemeClr val="accent6"/>
          </a:effectRef>
          <a:fontRef idx="minor">
            <a:schemeClr val="tx1"/>
          </a:fontRef>
        </p:style>
      </p:cxnSp>
      <p:cxnSp>
        <p:nvCxnSpPr>
          <p:cNvPr id="8" name="Прямая со стрелкой 7"/>
          <p:cNvCxnSpPr>
            <a:cxnSpLocks/>
          </p:cNvCxnSpPr>
          <p:nvPr/>
        </p:nvCxnSpPr>
        <p:spPr>
          <a:xfrm>
            <a:off x="7559040" y="2094230"/>
            <a:ext cx="937979" cy="1140676"/>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sp>
        <p:nvSpPr>
          <p:cNvPr id="10" name="Объект 2"/>
          <p:cNvSpPr txBox="1">
            <a:spLocks/>
          </p:cNvSpPr>
          <p:nvPr/>
        </p:nvSpPr>
        <p:spPr>
          <a:xfrm>
            <a:off x="1515685" y="4922203"/>
            <a:ext cx="1264345" cy="42164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uk-UA" dirty="0">
                <a:solidFill>
                  <a:schemeClr val="bg2">
                    <a:lumMod val="50000"/>
                  </a:schemeClr>
                </a:solidFill>
              </a:rPr>
              <a:t>(2010)</a:t>
            </a:r>
            <a:endParaRPr lang="ru-RU" dirty="0">
              <a:solidFill>
                <a:schemeClr val="bg2">
                  <a:lumMod val="50000"/>
                </a:schemeClr>
              </a:solidFill>
            </a:endParaRPr>
          </a:p>
          <a:p>
            <a:endParaRPr lang="ru-RU" dirty="0">
              <a:solidFill>
                <a:schemeClr val="bg2">
                  <a:lumMod val="50000"/>
                </a:schemeClr>
              </a:solidFill>
            </a:endParaRPr>
          </a:p>
        </p:txBody>
      </p:sp>
      <p:sp>
        <p:nvSpPr>
          <p:cNvPr id="7" name="Прямоугольник 6">
            <a:extLst>
              <a:ext uri="{FF2B5EF4-FFF2-40B4-BE49-F238E27FC236}">
                <a16:creationId xmlns:a16="http://schemas.microsoft.com/office/drawing/2014/main" id="{700838CD-91B0-424D-A125-4D57417A8EB7}"/>
              </a:ext>
            </a:extLst>
          </p:cNvPr>
          <p:cNvSpPr/>
          <p:nvPr/>
        </p:nvSpPr>
        <p:spPr>
          <a:xfrm>
            <a:off x="5304426" y="5781298"/>
            <a:ext cx="1059907" cy="492443"/>
          </a:xfrm>
          <a:prstGeom prst="rect">
            <a:avLst/>
          </a:prstGeom>
        </p:spPr>
        <p:txBody>
          <a:bodyPr wrap="none">
            <a:spAutoFit/>
          </a:bodyPr>
          <a:lstStyle/>
          <a:p>
            <a:pPr algn="ctr"/>
            <a:r>
              <a:rPr lang="uk-UA" sz="2600" dirty="0">
                <a:solidFill>
                  <a:schemeClr val="bg2">
                    <a:lumMod val="50000"/>
                  </a:schemeClr>
                </a:solidFill>
              </a:rPr>
              <a:t>(2015)</a:t>
            </a:r>
            <a:endParaRPr lang="ru-RU" sz="2600" dirty="0">
              <a:solidFill>
                <a:schemeClr val="bg2">
                  <a:lumMod val="50000"/>
                </a:schemeClr>
              </a:solidFill>
            </a:endParaRPr>
          </a:p>
        </p:txBody>
      </p:sp>
      <p:pic>
        <p:nvPicPr>
          <p:cNvPr id="1030" name="Picture 6" descr="логотип національного парку">
            <a:extLst>
              <a:ext uri="{FF2B5EF4-FFF2-40B4-BE49-F238E27FC236}">
                <a16:creationId xmlns:a16="http://schemas.microsoft.com/office/drawing/2014/main" id="{628B1D51-1F48-4216-B038-3225099BA96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585392" y="2349818"/>
            <a:ext cx="1990174" cy="2572385"/>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a:extLst>
              <a:ext uri="{FF2B5EF4-FFF2-40B4-BE49-F238E27FC236}">
                <a16:creationId xmlns:a16="http://schemas.microsoft.com/office/drawing/2014/main" id="{97652D36-F5D5-441A-8F70-120E6BA50E0F}"/>
              </a:ext>
            </a:extLst>
          </p:cNvPr>
          <p:cNvSpPr/>
          <p:nvPr/>
        </p:nvSpPr>
        <p:spPr>
          <a:xfrm>
            <a:off x="9069837" y="4927349"/>
            <a:ext cx="1059907" cy="492443"/>
          </a:xfrm>
          <a:prstGeom prst="rect">
            <a:avLst/>
          </a:prstGeom>
        </p:spPr>
        <p:txBody>
          <a:bodyPr wrap="none">
            <a:spAutoFit/>
          </a:bodyPr>
          <a:lstStyle/>
          <a:p>
            <a:pPr lvl="0" algn="ctr"/>
            <a:r>
              <a:rPr lang="uk-UA" sz="2600" dirty="0">
                <a:solidFill>
                  <a:schemeClr val="bg2">
                    <a:lumMod val="50000"/>
                  </a:schemeClr>
                </a:solidFill>
              </a:rPr>
              <a:t>(2019)</a:t>
            </a:r>
            <a:endParaRPr lang="ru-RU" sz="2600" dirty="0">
              <a:solidFill>
                <a:schemeClr val="bg2">
                  <a:lumMod val="50000"/>
                </a:schemeClr>
              </a:solidFill>
            </a:endParaRPr>
          </a:p>
        </p:txBody>
      </p:sp>
      <p:pic>
        <p:nvPicPr>
          <p:cNvPr id="1032" name="Picture 8" descr="Картинки по запросу &quot;Національні природні парки &quot;«Нижньодніпровський» &quot;&quot;">
            <a:extLst>
              <a:ext uri="{FF2B5EF4-FFF2-40B4-BE49-F238E27FC236}">
                <a16:creationId xmlns:a16="http://schemas.microsoft.com/office/drawing/2014/main" id="{6C1F3B78-642F-44D8-91C5-FC97DCF5280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574259" y="5133023"/>
            <a:ext cx="4477062" cy="621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9731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 y="175259"/>
            <a:ext cx="11765280" cy="6526421"/>
          </a:xfrm>
          <a:prstGeom prst="rect">
            <a:avLst/>
          </a:prstGeom>
          <a:noFill/>
        </p:spPr>
      </p:pic>
      <p:sp>
        <p:nvSpPr>
          <p:cNvPr id="6" name="Загнутый угол 5"/>
          <p:cNvSpPr/>
          <p:nvPr/>
        </p:nvSpPr>
        <p:spPr>
          <a:xfrm flipH="1">
            <a:off x="6502399" y="175259"/>
            <a:ext cx="5466080" cy="6408421"/>
          </a:xfrm>
          <a:prstGeom prst="foldedCorner">
            <a:avLst/>
          </a:prstGeom>
          <a:solidFill>
            <a:schemeClr val="accent1">
              <a:lumMod val="40000"/>
              <a:lumOff val="60000"/>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8663" y="325120"/>
            <a:ext cx="4720273" cy="5427345"/>
          </a:xfrm>
          <a:prstGeom prst="rect">
            <a:avLst/>
          </a:prstGeom>
          <a:noFill/>
          <a:ln w="9525">
            <a:solidFill>
              <a:srgbClr val="E3E8F4"/>
            </a:solidFill>
            <a:miter lim="800000"/>
            <a:headEnd/>
            <a:tailEnd/>
          </a:ln>
        </p:spPr>
      </p:pic>
    </p:spTree>
    <p:extLst>
      <p:ext uri="{BB962C8B-B14F-4D97-AF65-F5344CB8AC3E}">
        <p14:creationId xmlns:p14="http://schemas.microsoft.com/office/powerpoint/2010/main" val="1560839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31392" y="-18288"/>
            <a:ext cx="10515600" cy="1325563"/>
          </a:xfrm>
        </p:spPr>
        <p:txBody>
          <a:bodyPr>
            <a:noAutofit/>
          </a:bodyPr>
          <a:lstStyle/>
          <a:p>
            <a:r>
              <a:rPr lang="uk-UA" sz="3600" b="1" dirty="0">
                <a:latin typeface="+mn-lt"/>
              </a:rPr>
              <a:t>Наукове товариство студентів, аспірантів, докторантів та молодих учених</a:t>
            </a:r>
            <a:endParaRPr lang="ru-RU" sz="3600" b="1" dirty="0">
              <a:latin typeface="+mn-lt"/>
            </a:endParaRPr>
          </a:p>
        </p:txBody>
      </p:sp>
      <p:sp>
        <p:nvSpPr>
          <p:cNvPr id="3" name="Объект 2"/>
          <p:cNvSpPr>
            <a:spLocks noGrp="1"/>
          </p:cNvSpPr>
          <p:nvPr>
            <p:ph idx="1"/>
          </p:nvPr>
        </p:nvSpPr>
        <p:spPr>
          <a:xfrm>
            <a:off x="1231392" y="1307275"/>
            <a:ext cx="10515600" cy="4351338"/>
          </a:xfrm>
        </p:spPr>
        <p:txBody>
          <a:bodyPr>
            <a:normAutofit/>
          </a:bodyPr>
          <a:lstStyle/>
          <a:p>
            <a:r>
              <a:rPr lang="uk-UA" sz="2000" dirty="0"/>
              <a:t>З 2017 році </a:t>
            </a:r>
            <a:r>
              <a:rPr lang="uk-UA" sz="2000" dirty="0" err="1"/>
              <a:t>плідно</a:t>
            </a:r>
            <a:r>
              <a:rPr lang="uk-UA" sz="2000" dirty="0"/>
              <a:t> працює Наукове товариство студентів, аспірантів, докторантів і молодих учених ХДУ. За ініціативи </a:t>
            </a:r>
            <a:r>
              <a:rPr lang="uk-UA" sz="2000" b="1" dirty="0"/>
              <a:t>Наукового товариства </a:t>
            </a:r>
            <a:r>
              <a:rPr lang="uk-UA" sz="2000" dirty="0"/>
              <a:t>в 2019 році на базі ХДУ проведено </a:t>
            </a:r>
            <a:r>
              <a:rPr lang="uk-UA" sz="2000" b="1" dirty="0"/>
              <a:t>1 міжнародну, 9 всеукраїнських</a:t>
            </a:r>
            <a:r>
              <a:rPr lang="uk-UA" sz="2000" dirty="0"/>
              <a:t> та </a:t>
            </a:r>
            <a:r>
              <a:rPr lang="uk-UA" sz="2000" b="1" dirty="0"/>
              <a:t>6 регіональних конференцій </a:t>
            </a:r>
            <a:r>
              <a:rPr lang="uk-UA" sz="2000" dirty="0"/>
              <a:t>молодих учених і аспірантів. </a:t>
            </a:r>
            <a:endParaRPr lang="ru-RU" sz="2000" dirty="0"/>
          </a:p>
          <a:p>
            <a:pPr marL="0" indent="0">
              <a:buNone/>
            </a:pPr>
            <a:r>
              <a:rPr lang="uk-UA" sz="2000" dirty="0"/>
              <a:t>	Молоді вчені університету беруть участь у грантових програмах та  програмах академічної мобільності</a:t>
            </a:r>
            <a:r>
              <a:rPr lang="en-US" sz="2000" dirty="0"/>
              <a:t>:</a:t>
            </a:r>
            <a:r>
              <a:rPr lang="uk-UA" sz="2000" dirty="0"/>
              <a:t> </a:t>
            </a:r>
            <a:endParaRPr lang="en-US" sz="2000" dirty="0"/>
          </a:p>
          <a:p>
            <a:pPr marL="0" indent="0">
              <a:buNone/>
            </a:pPr>
            <a:r>
              <a:rPr lang="en-US" sz="2000" dirty="0"/>
              <a:t>- </a:t>
            </a:r>
            <a:r>
              <a:rPr lang="uk-UA" sz="2000" b="1" dirty="0"/>
              <a:t>Галина Діденко</a:t>
            </a:r>
            <a:r>
              <a:rPr lang="uk-UA" sz="2000" dirty="0"/>
              <a:t>, аспірантка IV курсу спеціальності 19.00.01 – загальна психологія, історія психології, проходила стажування в </a:t>
            </a:r>
            <a:r>
              <a:rPr lang="uk-UA" sz="2000" b="1" dirty="0"/>
              <a:t>Люблінському Католицькому університеті Іоанна Павла ІІ </a:t>
            </a:r>
            <a:r>
              <a:rPr lang="uk-UA" sz="2000" dirty="0"/>
              <a:t>(м. Люблін, Польща); </a:t>
            </a:r>
            <a:endParaRPr lang="en-US" sz="2000" dirty="0"/>
          </a:p>
          <a:p>
            <a:pPr marL="0" indent="0">
              <a:buNone/>
            </a:pPr>
            <a:r>
              <a:rPr lang="en-US" sz="2000" dirty="0"/>
              <a:t> - </a:t>
            </a:r>
            <a:r>
              <a:rPr lang="uk-UA" sz="2000" b="1" dirty="0"/>
              <a:t>Юрій Юрчук</a:t>
            </a:r>
            <a:r>
              <a:rPr lang="uk-UA" sz="2000" dirty="0"/>
              <a:t>, аспірант IV курсу спеціальності 015 Професійна освіта, стажувався в </a:t>
            </a:r>
            <a:r>
              <a:rPr lang="uk-UA" sz="2000" b="1" dirty="0"/>
              <a:t>Університеті </a:t>
            </a:r>
            <a:r>
              <a:rPr lang="uk-UA" sz="2000" b="1" dirty="0" err="1"/>
              <a:t>Масаріков</a:t>
            </a:r>
            <a:r>
              <a:rPr lang="uk-UA" sz="2000" b="1" dirty="0"/>
              <a:t> </a:t>
            </a:r>
            <a:r>
              <a:rPr lang="uk-UA" sz="2000" dirty="0"/>
              <a:t>(</a:t>
            </a:r>
            <a:r>
              <a:rPr lang="uk-UA" sz="2000" dirty="0" err="1"/>
              <a:t>м.Брно</a:t>
            </a:r>
            <a:r>
              <a:rPr lang="uk-UA" sz="2000" dirty="0"/>
              <a:t>, Чехія); </a:t>
            </a:r>
            <a:endParaRPr lang="en-US" sz="2000" dirty="0"/>
          </a:p>
          <a:p>
            <a:pPr marL="0" indent="0">
              <a:buNone/>
            </a:pPr>
            <a:r>
              <a:rPr lang="en-US" sz="2000" dirty="0"/>
              <a:t> - </a:t>
            </a:r>
            <a:r>
              <a:rPr lang="uk-UA" sz="2000" b="1" dirty="0"/>
              <a:t>Наталія </a:t>
            </a:r>
            <a:r>
              <a:rPr lang="uk-UA" sz="2000" b="1" dirty="0" err="1"/>
              <a:t>Чаура</a:t>
            </a:r>
            <a:r>
              <a:rPr lang="uk-UA" sz="2000" dirty="0"/>
              <a:t>, аспірантка IV курсу спеціальності 10.01.01 Українська література, є лауреатом річної стипендії на навчання молодих науковців у </a:t>
            </a:r>
            <a:r>
              <a:rPr lang="uk-UA" sz="2000" b="1" dirty="0"/>
              <a:t>Варшавському університеті </a:t>
            </a:r>
            <a:r>
              <a:rPr lang="uk-UA" sz="2000" dirty="0"/>
              <a:t>(м. Варшава, Польща).</a:t>
            </a:r>
            <a:endParaRPr lang="ru-RU" sz="2000" dirty="0"/>
          </a:p>
          <a:p>
            <a:endParaRPr lang="ru-RU" sz="2000" dirty="0"/>
          </a:p>
        </p:txBody>
      </p:sp>
    </p:spTree>
    <p:extLst>
      <p:ext uri="{BB962C8B-B14F-4D97-AF65-F5344CB8AC3E}">
        <p14:creationId xmlns:p14="http://schemas.microsoft.com/office/powerpoint/2010/main" val="41986654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extLst>
              <p:ext uri="{D42A27DB-BD31-4B8C-83A1-F6EECF244321}">
                <p14:modId xmlns:p14="http://schemas.microsoft.com/office/powerpoint/2010/main" val="3645284148"/>
              </p:ext>
            </p:extLst>
          </p:nvPr>
        </p:nvGraphicFramePr>
        <p:xfrm>
          <a:off x="1295400" y="1362456"/>
          <a:ext cx="10094976" cy="4837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Заголовок 1"/>
          <p:cNvSpPr>
            <a:spLocks noGrp="1"/>
          </p:cNvSpPr>
          <p:nvPr>
            <p:ph type="title"/>
          </p:nvPr>
        </p:nvSpPr>
        <p:spPr>
          <a:xfrm>
            <a:off x="1222248" y="45720"/>
            <a:ext cx="10515600" cy="649224"/>
          </a:xfrm>
        </p:spPr>
        <p:txBody>
          <a:bodyPr>
            <a:normAutofit/>
          </a:bodyPr>
          <a:lstStyle/>
          <a:p>
            <a:r>
              <a:rPr lang="uk-UA" sz="3600" b="1" dirty="0">
                <a:latin typeface="+mn-lt"/>
              </a:rPr>
              <a:t>В університеті протягом 2019 р.:</a:t>
            </a:r>
            <a:endParaRPr lang="ru-RU" sz="3600" b="1" dirty="0">
              <a:latin typeface="+mn-lt"/>
            </a:endParaRPr>
          </a:p>
        </p:txBody>
      </p:sp>
    </p:spTree>
    <p:extLst>
      <p:ext uri="{BB962C8B-B14F-4D97-AF65-F5344CB8AC3E}">
        <p14:creationId xmlns:p14="http://schemas.microsoft.com/office/powerpoint/2010/main" val="2184598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2377440" y="1461453"/>
            <a:ext cx="9290304" cy="10058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000" dirty="0"/>
              <a:t>У 2019  р. у </a:t>
            </a:r>
            <a:r>
              <a:rPr lang="uk-UA" sz="2000" b="1" dirty="0"/>
              <a:t>Всеукраїнській студентській олімпіаді </a:t>
            </a:r>
            <a:r>
              <a:rPr lang="uk-UA" sz="2000" dirty="0"/>
              <a:t>стали переможцями і призерами ІІ етапу </a:t>
            </a:r>
            <a:r>
              <a:rPr lang="uk-UA" sz="2000" b="1" u="sng" dirty="0"/>
              <a:t>6 студентів </a:t>
            </a:r>
            <a:r>
              <a:rPr lang="uk-UA" sz="2000" dirty="0"/>
              <a:t>університету</a:t>
            </a:r>
            <a:endParaRPr lang="ru-RU" sz="2000" dirty="0"/>
          </a:p>
        </p:txBody>
      </p:sp>
      <p:sp>
        <p:nvSpPr>
          <p:cNvPr id="4" name="Овал 3"/>
          <p:cNvSpPr/>
          <p:nvPr/>
        </p:nvSpPr>
        <p:spPr>
          <a:xfrm>
            <a:off x="1325880" y="1406589"/>
            <a:ext cx="1115568" cy="111556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6" name="Скругленный прямоугольник 5"/>
          <p:cNvSpPr/>
          <p:nvPr/>
        </p:nvSpPr>
        <p:spPr>
          <a:xfrm>
            <a:off x="2377440" y="3095054"/>
            <a:ext cx="9290304" cy="100584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uk-UA" sz="2000" dirty="0"/>
              <a:t>У </a:t>
            </a:r>
            <a:r>
              <a:rPr lang="uk-UA" sz="2000" b="1" dirty="0"/>
              <a:t>ІІ турі Всеукраїнського конкурсу студентських наукових робіт </a:t>
            </a:r>
            <a:r>
              <a:rPr lang="uk-UA" sz="2000" dirty="0"/>
              <a:t>з галузей знань і спеціальностей переможцями і призерами стали </a:t>
            </a:r>
            <a:r>
              <a:rPr lang="uk-UA" sz="2000" b="1" u="sng" dirty="0"/>
              <a:t>29 студентських наукових робіт</a:t>
            </a:r>
            <a:r>
              <a:rPr lang="uk-UA" sz="2000" dirty="0"/>
              <a:t>. </a:t>
            </a:r>
          </a:p>
        </p:txBody>
      </p:sp>
      <p:sp>
        <p:nvSpPr>
          <p:cNvPr id="7" name="Овал 6"/>
          <p:cNvSpPr/>
          <p:nvPr/>
        </p:nvSpPr>
        <p:spPr>
          <a:xfrm>
            <a:off x="1325880" y="3040190"/>
            <a:ext cx="1115568" cy="111556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8" name="Скругленный прямоугольник 7"/>
          <p:cNvSpPr/>
          <p:nvPr/>
        </p:nvSpPr>
        <p:spPr>
          <a:xfrm>
            <a:off x="2377440" y="4673791"/>
            <a:ext cx="9290304" cy="1005840"/>
          </a:xfrm>
          <a:prstGeom prst="roundRect">
            <a:avLst/>
          </a:prstGeom>
          <a:solidFill>
            <a:srgbClr val="85C5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dirty="0"/>
              <a:t>Переможцями і призерами інших </a:t>
            </a:r>
            <a:r>
              <a:rPr lang="uk-UA" b="1" dirty="0"/>
              <a:t>інтелектуальних конкурсів, змагань і турнірів </a:t>
            </a:r>
            <a:r>
              <a:rPr lang="uk-UA" dirty="0"/>
              <a:t>у 2018/19 </a:t>
            </a:r>
            <a:r>
              <a:rPr lang="uk-UA" dirty="0" err="1"/>
              <a:t>н.р</a:t>
            </a:r>
            <a:r>
              <a:rPr lang="uk-UA" dirty="0"/>
              <a:t>. році стало </a:t>
            </a:r>
            <a:r>
              <a:rPr lang="uk-UA" b="1" u="sng" dirty="0"/>
              <a:t>9 студентів</a:t>
            </a:r>
            <a:r>
              <a:rPr lang="uk-UA" dirty="0"/>
              <a:t>.</a:t>
            </a:r>
            <a:endParaRPr lang="ru-RU" dirty="0"/>
          </a:p>
        </p:txBody>
      </p:sp>
      <p:sp>
        <p:nvSpPr>
          <p:cNvPr id="9" name="Овал 8"/>
          <p:cNvSpPr/>
          <p:nvPr/>
        </p:nvSpPr>
        <p:spPr>
          <a:xfrm>
            <a:off x="1325880" y="4618927"/>
            <a:ext cx="1115568" cy="111556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1715" y="1488980"/>
            <a:ext cx="603898" cy="950786"/>
          </a:xfrm>
          <a:prstGeom prst="rect">
            <a:avLst/>
          </a:prstGeom>
        </p:spPr>
      </p:pic>
      <p:pic>
        <p:nvPicPr>
          <p:cNvPr id="10" name="Рисунок 9"/>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432950" y="3171298"/>
            <a:ext cx="901428" cy="853352"/>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2539" y="4713314"/>
            <a:ext cx="878242" cy="878242"/>
          </a:xfrm>
          <a:prstGeom prst="rect">
            <a:avLst/>
          </a:prstGeom>
        </p:spPr>
      </p:pic>
    </p:spTree>
    <p:extLst>
      <p:ext uri="{BB962C8B-B14F-4D97-AF65-F5344CB8AC3E}">
        <p14:creationId xmlns:p14="http://schemas.microsoft.com/office/powerpoint/2010/main" val="4287709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1496" y="888521"/>
            <a:ext cx="9649968" cy="5940088"/>
          </a:xfrm>
          <a:prstGeom prst="rect">
            <a:avLst/>
          </a:prstGeom>
          <a:noFill/>
        </p:spPr>
        <p:txBody>
          <a:bodyPr wrap="square" rtlCol="0">
            <a:spAutoFit/>
          </a:bodyPr>
          <a:lstStyle/>
          <a:p>
            <a:r>
              <a:rPr lang="ru-RU" sz="2000" dirty="0" err="1">
                <a:hlinkClick r:id="rId2" action="ppaction://hlinksldjump"/>
              </a:rPr>
              <a:t>Дистанційне</a:t>
            </a:r>
            <a:r>
              <a:rPr lang="ru-RU" sz="2000" dirty="0">
                <a:hlinkClick r:id="rId2" action="ppaction://hlinksldjump"/>
              </a:rPr>
              <a:t> </a:t>
            </a:r>
            <a:r>
              <a:rPr lang="ru-RU" sz="2000" dirty="0" err="1">
                <a:hlinkClick r:id="rId2" action="ppaction://hlinksldjump"/>
              </a:rPr>
              <a:t>навчання</a:t>
            </a:r>
            <a:r>
              <a:rPr lang="ru-RU" sz="2000" dirty="0">
                <a:hlinkClick r:id="rId2" action="ppaction://hlinksldjump"/>
              </a:rPr>
              <a:t> в ХДУ</a:t>
            </a:r>
            <a:endParaRPr lang="en-US" sz="2000" dirty="0"/>
          </a:p>
          <a:p>
            <a:r>
              <a:rPr lang="ru-RU" sz="2000" dirty="0" err="1">
                <a:hlinkClick r:id="rId3" action="ppaction://hlinksldjump"/>
              </a:rPr>
              <a:t>Антикорупція</a:t>
            </a:r>
            <a:endParaRPr lang="ru-RU" sz="2000" dirty="0"/>
          </a:p>
          <a:p>
            <a:r>
              <a:rPr lang="ru-RU" sz="2000" dirty="0" err="1">
                <a:hlinkClick r:id="rId4" action="ppaction://hlinksldjump"/>
              </a:rPr>
              <a:t>Можливості</a:t>
            </a:r>
            <a:r>
              <a:rPr lang="ru-RU" sz="2000" dirty="0">
                <a:hlinkClick r:id="rId4" action="ppaction://hlinksldjump"/>
              </a:rPr>
              <a:t> для </a:t>
            </a:r>
            <a:r>
              <a:rPr lang="ru-RU" sz="2000" dirty="0" err="1">
                <a:hlinkClick r:id="rId4" action="ppaction://hlinksldjump"/>
              </a:rPr>
              <a:t>студентів</a:t>
            </a:r>
            <a:r>
              <a:rPr lang="ru-RU" sz="2000" dirty="0">
                <a:hlinkClick r:id="rId4" action="ppaction://hlinksldjump"/>
              </a:rPr>
              <a:t> ХДУ!</a:t>
            </a:r>
            <a:endParaRPr lang="en-US" sz="2000" dirty="0"/>
          </a:p>
          <a:p>
            <a:r>
              <a:rPr lang="ru-RU" sz="2000" dirty="0" err="1">
                <a:hlinkClick r:id="rId5" action="ppaction://hlinksldjump"/>
              </a:rPr>
              <a:t>Людський</a:t>
            </a:r>
            <a:r>
              <a:rPr lang="ru-RU" sz="2000" dirty="0">
                <a:hlinkClick r:id="rId5" action="ppaction://hlinksldjump"/>
              </a:rPr>
              <a:t> </a:t>
            </a:r>
            <a:r>
              <a:rPr lang="ru-RU" sz="2000" dirty="0" err="1">
                <a:hlinkClick r:id="rId5" action="ppaction://hlinksldjump"/>
              </a:rPr>
              <a:t>капітал</a:t>
            </a:r>
            <a:r>
              <a:rPr lang="ru-RU" sz="2000" dirty="0">
                <a:hlinkClick r:id="rId5" action="ppaction://hlinksldjump"/>
              </a:rPr>
              <a:t>: </a:t>
            </a:r>
            <a:endParaRPr lang="ru-RU" sz="2000" dirty="0"/>
          </a:p>
          <a:p>
            <a:r>
              <a:rPr lang="ru-RU" sz="2000" dirty="0" err="1">
                <a:hlinkClick r:id="rId6" action="ppaction://hlinksldjump"/>
              </a:rPr>
              <a:t>Наукові</a:t>
            </a:r>
            <a:r>
              <a:rPr lang="ru-RU" sz="2000" dirty="0">
                <a:hlinkClick r:id="rId6" action="ppaction://hlinksldjump"/>
              </a:rPr>
              <a:t> </a:t>
            </a:r>
            <a:r>
              <a:rPr lang="ru-RU" sz="2000" dirty="0" err="1">
                <a:hlinkClick r:id="rId6" action="ppaction://hlinksldjump"/>
              </a:rPr>
              <a:t>досягнення</a:t>
            </a:r>
            <a:r>
              <a:rPr lang="ru-RU" sz="2000" dirty="0">
                <a:hlinkClick r:id="rId6" action="ppaction://hlinksldjump"/>
              </a:rPr>
              <a:t> </a:t>
            </a:r>
            <a:r>
              <a:rPr lang="ru-RU" sz="2000" dirty="0" err="1">
                <a:hlinkClick r:id="rId6" action="ppaction://hlinksldjump"/>
              </a:rPr>
              <a:t>викладачів</a:t>
            </a:r>
            <a:r>
              <a:rPr lang="ru-RU" sz="2000" dirty="0">
                <a:hlinkClick r:id="rId6" action="ppaction://hlinksldjump"/>
              </a:rPr>
              <a:t> та </a:t>
            </a:r>
            <a:r>
              <a:rPr lang="ru-RU" sz="2000" dirty="0" err="1">
                <a:hlinkClick r:id="rId6" action="ppaction://hlinksldjump"/>
              </a:rPr>
              <a:t>здобувачів</a:t>
            </a:r>
            <a:r>
              <a:rPr lang="ru-RU" sz="2000" dirty="0">
                <a:hlinkClick r:id="rId6" action="ppaction://hlinksldjump"/>
              </a:rPr>
              <a:t> </a:t>
            </a:r>
            <a:r>
              <a:rPr lang="ru-RU" sz="2000" dirty="0" err="1">
                <a:hlinkClick r:id="rId6" action="ppaction://hlinksldjump"/>
              </a:rPr>
              <a:t>вищої</a:t>
            </a:r>
            <a:r>
              <a:rPr lang="ru-RU" sz="2000" dirty="0">
                <a:hlinkClick r:id="rId6" action="ppaction://hlinksldjump"/>
              </a:rPr>
              <a:t> </a:t>
            </a:r>
            <a:r>
              <a:rPr lang="ru-RU" sz="2000" dirty="0" err="1">
                <a:hlinkClick r:id="rId6" action="ppaction://hlinksldjump"/>
              </a:rPr>
              <a:t>освіти</a:t>
            </a:r>
            <a:endParaRPr lang="en-US" sz="2000" dirty="0"/>
          </a:p>
          <a:p>
            <a:r>
              <a:rPr lang="ru-RU" sz="2000" dirty="0" err="1">
                <a:hlinkClick r:id="rId7" action="ppaction://hlinksldjump"/>
              </a:rPr>
              <a:t>Національні</a:t>
            </a:r>
            <a:r>
              <a:rPr lang="ru-RU" sz="2000" dirty="0">
                <a:hlinkClick r:id="rId7" action="ppaction://hlinksldjump"/>
              </a:rPr>
              <a:t> </a:t>
            </a:r>
            <a:r>
              <a:rPr lang="ru-RU" sz="2000" dirty="0" err="1">
                <a:hlinkClick r:id="rId7" action="ppaction://hlinksldjump"/>
              </a:rPr>
              <a:t>природні</a:t>
            </a:r>
            <a:r>
              <a:rPr lang="ru-RU" sz="2000" dirty="0">
                <a:hlinkClick r:id="rId7" action="ppaction://hlinksldjump"/>
              </a:rPr>
              <a:t> парки в </a:t>
            </a:r>
            <a:r>
              <a:rPr lang="ru-RU" sz="2000" dirty="0" err="1">
                <a:hlinkClick r:id="rId7" action="ppaction://hlinksldjump"/>
              </a:rPr>
              <a:t>Херсонській</a:t>
            </a:r>
            <a:r>
              <a:rPr lang="ru-RU" sz="2000" dirty="0">
                <a:hlinkClick r:id="rId7" action="ppaction://hlinksldjump"/>
              </a:rPr>
              <a:t> </a:t>
            </a:r>
            <a:r>
              <a:rPr lang="ru-RU" sz="2000" dirty="0" err="1">
                <a:hlinkClick r:id="rId7" action="ppaction://hlinksldjump"/>
              </a:rPr>
              <a:t>області</a:t>
            </a:r>
            <a:endParaRPr lang="ru-RU" sz="2000" dirty="0"/>
          </a:p>
          <a:p>
            <a:r>
              <a:rPr lang="ru-RU" sz="2000" dirty="0" err="1">
                <a:hlinkClick r:id="rId8" action="ppaction://hlinksldjump"/>
              </a:rPr>
              <a:t>Наукове</a:t>
            </a:r>
            <a:r>
              <a:rPr lang="ru-RU" sz="2000" dirty="0">
                <a:hlinkClick r:id="rId8" action="ppaction://hlinksldjump"/>
              </a:rPr>
              <a:t> </a:t>
            </a:r>
            <a:r>
              <a:rPr lang="ru-RU" sz="2000" dirty="0" err="1">
                <a:hlinkClick r:id="rId8" action="ppaction://hlinksldjump"/>
              </a:rPr>
              <a:t>товариство</a:t>
            </a:r>
            <a:r>
              <a:rPr lang="ru-RU" sz="2000" dirty="0">
                <a:hlinkClick r:id="rId8" action="ppaction://hlinksldjump"/>
              </a:rPr>
              <a:t> </a:t>
            </a:r>
            <a:r>
              <a:rPr lang="ru-RU" sz="2000" dirty="0" err="1">
                <a:hlinkClick r:id="rId8" action="ppaction://hlinksldjump"/>
              </a:rPr>
              <a:t>студентів</a:t>
            </a:r>
            <a:r>
              <a:rPr lang="ru-RU" sz="2000" dirty="0">
                <a:hlinkClick r:id="rId8" action="ppaction://hlinksldjump"/>
              </a:rPr>
              <a:t>, </a:t>
            </a:r>
            <a:r>
              <a:rPr lang="ru-RU" sz="2000" dirty="0" err="1">
                <a:hlinkClick r:id="rId8" action="ppaction://hlinksldjump"/>
              </a:rPr>
              <a:t>аспірантів</a:t>
            </a:r>
            <a:r>
              <a:rPr lang="ru-RU" sz="2000" dirty="0">
                <a:hlinkClick r:id="rId8" action="ppaction://hlinksldjump"/>
              </a:rPr>
              <a:t>, </a:t>
            </a:r>
            <a:r>
              <a:rPr lang="ru-RU" sz="2000" dirty="0" err="1">
                <a:hlinkClick r:id="rId8" action="ppaction://hlinksldjump"/>
              </a:rPr>
              <a:t>докторантів</a:t>
            </a:r>
            <a:r>
              <a:rPr lang="ru-RU" sz="2000" dirty="0">
                <a:hlinkClick r:id="rId8" action="ppaction://hlinksldjump"/>
              </a:rPr>
              <a:t> та </a:t>
            </a:r>
            <a:r>
              <a:rPr lang="ru-RU" sz="2000" dirty="0" err="1">
                <a:hlinkClick r:id="rId8" action="ppaction://hlinksldjump"/>
              </a:rPr>
              <a:t>молодих</a:t>
            </a:r>
            <a:r>
              <a:rPr lang="ru-RU" sz="2000" dirty="0">
                <a:hlinkClick r:id="rId8" action="ppaction://hlinksldjump"/>
              </a:rPr>
              <a:t> </a:t>
            </a:r>
            <a:r>
              <a:rPr lang="ru-RU" sz="2000" dirty="0" err="1">
                <a:hlinkClick r:id="rId8" action="ppaction://hlinksldjump"/>
              </a:rPr>
              <a:t>учених</a:t>
            </a:r>
            <a:endParaRPr lang="en-US" sz="2000" dirty="0"/>
          </a:p>
          <a:p>
            <a:r>
              <a:rPr lang="uk-UA" sz="2000" dirty="0">
                <a:hlinkClick r:id="rId9" action="ppaction://hlinksldjump"/>
              </a:rPr>
              <a:t>Наукові школи, які функціонують у ХДУ</a:t>
            </a:r>
            <a:endParaRPr lang="en-US" sz="2000" dirty="0"/>
          </a:p>
          <a:p>
            <a:r>
              <a:rPr lang="ru-RU" sz="2000" dirty="0" err="1">
                <a:hlinkClick r:id="rId10" action="ppaction://hlinksldjump"/>
              </a:rPr>
              <a:t>Наукова</a:t>
            </a:r>
            <a:r>
              <a:rPr lang="ru-RU" sz="2000" dirty="0">
                <a:hlinkClick r:id="rId10" action="ppaction://hlinksldjump"/>
              </a:rPr>
              <a:t> </a:t>
            </a:r>
            <a:r>
              <a:rPr lang="ru-RU" sz="2000" dirty="0" err="1">
                <a:hlinkClick r:id="rId10" action="ppaction://hlinksldjump"/>
              </a:rPr>
              <a:t>бібліотека</a:t>
            </a:r>
            <a:endParaRPr lang="ru-RU" sz="2000" dirty="0"/>
          </a:p>
          <a:p>
            <a:r>
              <a:rPr lang="ru-RU" sz="2000" dirty="0" err="1">
                <a:hlinkClick r:id="rId11" action="ppaction://hlinksldjump"/>
              </a:rPr>
              <a:t>Первинна</a:t>
            </a:r>
            <a:r>
              <a:rPr lang="ru-RU" sz="2000" dirty="0">
                <a:hlinkClick r:id="rId11" action="ppaction://hlinksldjump"/>
              </a:rPr>
              <a:t> </a:t>
            </a:r>
            <a:r>
              <a:rPr lang="ru-RU" sz="2000" dirty="0" err="1">
                <a:hlinkClick r:id="rId11" action="ppaction://hlinksldjump"/>
              </a:rPr>
              <a:t>профспілкова</a:t>
            </a:r>
            <a:r>
              <a:rPr lang="ru-RU" sz="2000" dirty="0">
                <a:hlinkClick r:id="rId11" action="ppaction://hlinksldjump"/>
              </a:rPr>
              <a:t> </a:t>
            </a:r>
            <a:r>
              <a:rPr lang="ru-RU" sz="2000" dirty="0" err="1">
                <a:hlinkClick r:id="rId11" action="ppaction://hlinksldjump"/>
              </a:rPr>
              <a:t>організація</a:t>
            </a:r>
            <a:r>
              <a:rPr lang="ru-RU" sz="2000" dirty="0">
                <a:hlinkClick r:id="rId11" action="ppaction://hlinksldjump"/>
              </a:rPr>
              <a:t> </a:t>
            </a:r>
            <a:r>
              <a:rPr lang="ru-RU" sz="2000" dirty="0" err="1">
                <a:hlinkClick r:id="rId11" action="ppaction://hlinksldjump"/>
              </a:rPr>
              <a:t>студентів</a:t>
            </a:r>
            <a:endParaRPr lang="en-US" sz="2000" dirty="0"/>
          </a:p>
          <a:p>
            <a:r>
              <a:rPr lang="ru-RU" sz="2000" dirty="0" err="1">
                <a:hlinkClick r:id="rId12" action="ppaction://hlinksldjump"/>
              </a:rPr>
              <a:t>Соціально-психологічна</a:t>
            </a:r>
            <a:r>
              <a:rPr lang="ru-RU" sz="2000" dirty="0">
                <a:hlinkClick r:id="rId12" action="ppaction://hlinksldjump"/>
              </a:rPr>
              <a:t> служба</a:t>
            </a:r>
            <a:endParaRPr lang="en-US" sz="2000" dirty="0"/>
          </a:p>
          <a:p>
            <a:r>
              <a:rPr lang="ru-RU" sz="2000" dirty="0" err="1">
                <a:hlinkClick r:id="rId13" action="ppaction://hlinksldjump"/>
              </a:rPr>
              <a:t>Спортивні</a:t>
            </a:r>
            <a:r>
              <a:rPr lang="ru-RU" sz="2000" dirty="0">
                <a:hlinkClick r:id="rId13" action="ppaction://hlinksldjump"/>
              </a:rPr>
              <a:t> клуби</a:t>
            </a:r>
            <a:endParaRPr lang="en-US" sz="2000" dirty="0"/>
          </a:p>
          <a:p>
            <a:r>
              <a:rPr lang="ru-RU" sz="2000" dirty="0" err="1">
                <a:hlinkClick r:id="rId14" action="ppaction://hlinksldjump"/>
              </a:rPr>
              <a:t>Волонтерський</a:t>
            </a:r>
            <a:r>
              <a:rPr lang="ru-RU" sz="2000" dirty="0">
                <a:hlinkClick r:id="rId14" action="ppaction://hlinksldjump"/>
              </a:rPr>
              <a:t> центр «</a:t>
            </a:r>
            <a:r>
              <a:rPr lang="ru-RU" sz="2000" dirty="0" err="1">
                <a:hlinkClick r:id="rId14" action="ppaction://hlinksldjump"/>
              </a:rPr>
              <a:t>Власний</a:t>
            </a:r>
            <a:r>
              <a:rPr lang="ru-RU" sz="2000" dirty="0">
                <a:hlinkClick r:id="rId14" action="ppaction://hlinksldjump"/>
              </a:rPr>
              <a:t> </a:t>
            </a:r>
            <a:r>
              <a:rPr lang="ru-RU" sz="2000" dirty="0" err="1">
                <a:hlinkClick r:id="rId14" action="ppaction://hlinksldjump"/>
              </a:rPr>
              <a:t>вибір</a:t>
            </a:r>
            <a:r>
              <a:rPr lang="ru-RU" sz="2000" dirty="0">
                <a:hlinkClick r:id="rId14" action="ppaction://hlinksldjump"/>
              </a:rPr>
              <a:t>»</a:t>
            </a:r>
            <a:endParaRPr lang="ru-RU" sz="2000" dirty="0"/>
          </a:p>
          <a:p>
            <a:r>
              <a:rPr lang="ru-RU" sz="2000" dirty="0" err="1">
                <a:hlinkClick r:id="rId15" action="ppaction://hlinksldjump"/>
              </a:rPr>
              <a:t>Соціальний</a:t>
            </a:r>
            <a:r>
              <a:rPr lang="ru-RU" sz="2000" dirty="0">
                <a:hlinkClick r:id="rId15" action="ppaction://hlinksldjump"/>
              </a:rPr>
              <a:t> проєкт «</a:t>
            </a:r>
            <a:r>
              <a:rPr lang="ru-RU" sz="2000" dirty="0" err="1">
                <a:hlinkClick r:id="rId15" action="ppaction://hlinksldjump"/>
              </a:rPr>
              <a:t>Мандруймо</a:t>
            </a:r>
            <a:r>
              <a:rPr lang="ru-RU" sz="2000" dirty="0">
                <a:hlinkClick r:id="rId15" action="ppaction://hlinksldjump"/>
              </a:rPr>
              <a:t> </a:t>
            </a:r>
            <a:r>
              <a:rPr lang="ru-RU" sz="2000" dirty="0" err="1">
                <a:hlinkClick r:id="rId15" action="ppaction://hlinksldjump"/>
              </a:rPr>
              <a:t>Херсонщиною</a:t>
            </a:r>
            <a:r>
              <a:rPr lang="ru-RU" sz="2000" dirty="0">
                <a:hlinkClick r:id="rId15" action="ppaction://hlinksldjump"/>
              </a:rPr>
              <a:t>»</a:t>
            </a:r>
            <a:endParaRPr lang="ru-RU" sz="2000" dirty="0"/>
          </a:p>
          <a:p>
            <a:r>
              <a:rPr lang="ru-RU" sz="2000" dirty="0">
                <a:hlinkClick r:id="rId16" action="ppaction://hlinksldjump"/>
              </a:rPr>
              <a:t>Нормативно-</a:t>
            </a:r>
            <a:r>
              <a:rPr lang="ru-RU" sz="2000" dirty="0" err="1">
                <a:hlinkClick r:id="rId16" action="ppaction://hlinksldjump"/>
              </a:rPr>
              <a:t>правова</a:t>
            </a:r>
            <a:r>
              <a:rPr lang="ru-RU" sz="2000" dirty="0">
                <a:hlinkClick r:id="rId16" action="ppaction://hlinksldjump"/>
              </a:rPr>
              <a:t> база </a:t>
            </a:r>
            <a:r>
              <a:rPr lang="ru-RU" sz="2000" dirty="0" err="1">
                <a:hlinkClick r:id="rId16" action="ppaction://hlinksldjump"/>
              </a:rPr>
              <a:t>регулювання</a:t>
            </a:r>
            <a:r>
              <a:rPr lang="ru-RU" sz="2000" dirty="0">
                <a:hlinkClick r:id="rId16" action="ppaction://hlinksldjump"/>
              </a:rPr>
              <a:t> </a:t>
            </a:r>
            <a:r>
              <a:rPr lang="ru-RU" sz="2000" dirty="0" err="1">
                <a:hlinkClick r:id="rId16" action="ppaction://hlinksldjump"/>
              </a:rPr>
              <a:t>освітнього</a:t>
            </a:r>
            <a:r>
              <a:rPr lang="ru-RU" sz="2000" dirty="0">
                <a:hlinkClick r:id="rId16" action="ppaction://hlinksldjump"/>
              </a:rPr>
              <a:t> </a:t>
            </a:r>
            <a:r>
              <a:rPr lang="ru-RU" sz="2000" dirty="0" err="1">
                <a:hlinkClick r:id="rId16" action="ppaction://hlinksldjump"/>
              </a:rPr>
              <a:t>процесу</a:t>
            </a:r>
            <a:r>
              <a:rPr lang="ru-RU" sz="2000" dirty="0">
                <a:hlinkClick r:id="rId16" action="ppaction://hlinksldjump"/>
              </a:rPr>
              <a:t> в ХДУ</a:t>
            </a:r>
            <a:endParaRPr lang="ru-RU" sz="2000" dirty="0"/>
          </a:p>
          <a:p>
            <a:r>
              <a:rPr lang="ru-RU" sz="2000" dirty="0" err="1">
                <a:hlinkClick r:id="rId17" action="ppaction://hlinksldjump"/>
              </a:rPr>
              <a:t>Відомі</a:t>
            </a:r>
            <a:r>
              <a:rPr lang="ru-RU" sz="2000" dirty="0">
                <a:hlinkClick r:id="rId17" action="ppaction://hlinksldjump"/>
              </a:rPr>
              <a:t> </a:t>
            </a:r>
            <a:r>
              <a:rPr lang="ru-RU" sz="2000" dirty="0" err="1">
                <a:hlinkClick r:id="rId17" action="ppaction://hlinksldjump"/>
              </a:rPr>
              <a:t>випускники</a:t>
            </a:r>
            <a:r>
              <a:rPr lang="ru-RU" sz="2000" dirty="0">
                <a:hlinkClick r:id="rId17" action="ppaction://hlinksldjump"/>
              </a:rPr>
              <a:t> </a:t>
            </a:r>
            <a:r>
              <a:rPr lang="ru-RU" sz="2000" dirty="0" err="1">
                <a:hlinkClick r:id="rId17" action="ppaction://hlinksldjump"/>
              </a:rPr>
              <a:t>університету</a:t>
            </a:r>
            <a:endParaRPr lang="ru-RU" sz="2000" dirty="0"/>
          </a:p>
          <a:p>
            <a:r>
              <a:rPr lang="ru-RU" sz="2000" dirty="0" err="1">
                <a:hlinkClick r:id="rId18" action="ppaction://hlinksldjump"/>
              </a:rPr>
              <a:t>Корисна</a:t>
            </a:r>
            <a:r>
              <a:rPr lang="ru-RU" sz="2000" dirty="0">
                <a:hlinkClick r:id="rId18" action="ppaction://hlinksldjump"/>
              </a:rPr>
              <a:t> </a:t>
            </a:r>
            <a:r>
              <a:rPr lang="ru-RU" sz="2000" dirty="0" err="1">
                <a:hlinkClick r:id="rId18" action="ppaction://hlinksldjump"/>
              </a:rPr>
              <a:t>інформація</a:t>
            </a:r>
            <a:endParaRPr lang="ru-RU" sz="2000" dirty="0"/>
          </a:p>
          <a:p>
            <a:r>
              <a:rPr lang="ru-RU" sz="2000" dirty="0" err="1">
                <a:hlinkClick r:id="rId19" action="ppaction://hlinksldjump"/>
              </a:rPr>
              <a:t>Контакти</a:t>
            </a:r>
            <a:endParaRPr lang="ru-RU" sz="2000" dirty="0"/>
          </a:p>
          <a:p>
            <a:endParaRPr lang="ru-RU" sz="2000" dirty="0"/>
          </a:p>
        </p:txBody>
      </p:sp>
      <p:sp>
        <p:nvSpPr>
          <p:cNvPr id="5" name="Title 1"/>
          <p:cNvSpPr>
            <a:spLocks noGrp="1"/>
          </p:cNvSpPr>
          <p:nvPr>
            <p:ph type="title"/>
          </p:nvPr>
        </p:nvSpPr>
        <p:spPr>
          <a:xfrm>
            <a:off x="1301496" y="18288"/>
            <a:ext cx="6713982" cy="765369"/>
          </a:xfrm>
        </p:spPr>
        <p:txBody>
          <a:bodyPr>
            <a:normAutofit/>
          </a:bodyPr>
          <a:lstStyle/>
          <a:p>
            <a:r>
              <a:rPr lang="uk-UA" sz="3600" b="1" dirty="0">
                <a:latin typeface="+mn-lt"/>
              </a:rPr>
              <a:t>Зміст</a:t>
            </a:r>
            <a:endParaRPr lang="en-US" sz="3600" b="1" dirty="0">
              <a:latin typeface="+mn-lt"/>
            </a:endParaRPr>
          </a:p>
        </p:txBody>
      </p:sp>
    </p:spTree>
    <p:extLst>
      <p:ext uri="{BB962C8B-B14F-4D97-AF65-F5344CB8AC3E}">
        <p14:creationId xmlns:p14="http://schemas.microsoft.com/office/powerpoint/2010/main" val="13702652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2377440" y="1461453"/>
            <a:ext cx="9290304" cy="100584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uk-UA" sz="2000" b="1" dirty="0"/>
              <a:t>Наукові школи, які функціонують у ХДУ</a:t>
            </a:r>
            <a:endParaRPr lang="en-US" sz="2000" b="1" dirty="0"/>
          </a:p>
          <a:p>
            <a:r>
              <a:rPr lang="uk-UA" sz="2000" dirty="0"/>
              <a:t>В університеті </a:t>
            </a:r>
            <a:r>
              <a:rPr lang="uk-UA" sz="2000" dirty="0" err="1"/>
              <a:t>плідно</a:t>
            </a:r>
            <a:r>
              <a:rPr lang="uk-UA" sz="2000" dirty="0"/>
              <a:t> працюють </a:t>
            </a:r>
            <a:r>
              <a:rPr lang="uk-UA" sz="2000" b="1" u="sng" dirty="0"/>
              <a:t>11 наукових шкіл </a:t>
            </a:r>
            <a:r>
              <a:rPr lang="uk-UA" sz="2000" dirty="0"/>
              <a:t>за керівництва провідних учених.</a:t>
            </a:r>
            <a:endParaRPr lang="ru-RU" sz="2000" dirty="0"/>
          </a:p>
        </p:txBody>
      </p:sp>
      <p:sp>
        <p:nvSpPr>
          <p:cNvPr id="4" name="Овал 3"/>
          <p:cNvSpPr/>
          <p:nvPr/>
        </p:nvSpPr>
        <p:spPr>
          <a:xfrm>
            <a:off x="1325880" y="1406589"/>
            <a:ext cx="1115568" cy="111556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6" name="Скругленный прямоугольник 5"/>
          <p:cNvSpPr/>
          <p:nvPr/>
        </p:nvSpPr>
        <p:spPr>
          <a:xfrm>
            <a:off x="2377440" y="3095054"/>
            <a:ext cx="9290304" cy="144037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uk-UA" sz="2000" b="1" dirty="0"/>
              <a:t>Проведення в ХДУ наукових заходів (конференцій, круглих столів тощо)</a:t>
            </a:r>
            <a:br>
              <a:rPr lang="ru-RU" sz="2000" dirty="0"/>
            </a:br>
            <a:r>
              <a:rPr lang="uk-UA" sz="2000" dirty="0"/>
              <a:t>На базі університету у 2019 р. проведено </a:t>
            </a:r>
            <a:r>
              <a:rPr lang="uk-UA" sz="2000" b="1" u="sng" dirty="0"/>
              <a:t>39 наукових та науково-практичних конференцій</a:t>
            </a:r>
            <a:r>
              <a:rPr lang="uk-UA" sz="2000" dirty="0"/>
              <a:t>, серед них </a:t>
            </a:r>
            <a:r>
              <a:rPr lang="uk-UA" sz="2000" b="1" dirty="0"/>
              <a:t>міжнародного</a:t>
            </a:r>
            <a:r>
              <a:rPr lang="uk-UA" sz="2000" dirty="0"/>
              <a:t> рівня – </a:t>
            </a:r>
            <a:r>
              <a:rPr lang="uk-UA" sz="2000" b="1" dirty="0"/>
              <a:t>8</a:t>
            </a:r>
            <a:r>
              <a:rPr lang="uk-UA" sz="2000" dirty="0"/>
              <a:t>, </a:t>
            </a:r>
            <a:r>
              <a:rPr lang="uk-UA" sz="2000" b="1" dirty="0"/>
              <a:t>усеукраїнського – 24  </a:t>
            </a:r>
            <a:r>
              <a:rPr lang="uk-UA" sz="2000" dirty="0"/>
              <a:t>та </a:t>
            </a:r>
            <a:r>
              <a:rPr lang="uk-UA" sz="2000" b="1" dirty="0"/>
              <a:t>регіонального – 7</a:t>
            </a:r>
            <a:r>
              <a:rPr lang="uk-UA" sz="2000" dirty="0"/>
              <a:t>.</a:t>
            </a:r>
            <a:endParaRPr lang="ru-RU" sz="2000" dirty="0"/>
          </a:p>
        </p:txBody>
      </p:sp>
      <p:sp>
        <p:nvSpPr>
          <p:cNvPr id="7" name="Овал 6"/>
          <p:cNvSpPr/>
          <p:nvPr/>
        </p:nvSpPr>
        <p:spPr>
          <a:xfrm>
            <a:off x="1325880" y="3257455"/>
            <a:ext cx="1115568" cy="111556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610" y="1461453"/>
            <a:ext cx="832107" cy="832107"/>
          </a:xfrm>
          <a:prstGeom prst="rect">
            <a:avLst/>
          </a:prstGeom>
        </p:spPr>
      </p:pic>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7610" y="3445414"/>
            <a:ext cx="832107" cy="739650"/>
          </a:xfrm>
          <a:prstGeom prst="rect">
            <a:avLst/>
          </a:prstGeom>
        </p:spPr>
      </p:pic>
    </p:spTree>
    <p:extLst>
      <p:ext uri="{BB962C8B-B14F-4D97-AF65-F5344CB8AC3E}">
        <p14:creationId xmlns:p14="http://schemas.microsoft.com/office/powerpoint/2010/main" val="1337113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2575928636"/>
              </p:ext>
            </p:extLst>
          </p:nvPr>
        </p:nvGraphicFramePr>
        <p:xfrm>
          <a:off x="680720" y="329184"/>
          <a:ext cx="11059160" cy="5847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Прямоугольник 1">
            <a:extLst>
              <a:ext uri="{FF2B5EF4-FFF2-40B4-BE49-F238E27FC236}">
                <a16:creationId xmlns:a16="http://schemas.microsoft.com/office/drawing/2014/main" id="{4847FC9C-1819-49D7-9410-04AC6BA3AD22}"/>
              </a:ext>
            </a:extLst>
          </p:cNvPr>
          <p:cNvSpPr/>
          <p:nvPr/>
        </p:nvSpPr>
        <p:spPr>
          <a:xfrm>
            <a:off x="1478155" y="144518"/>
            <a:ext cx="8125238" cy="646331"/>
          </a:xfrm>
          <a:prstGeom prst="rect">
            <a:avLst/>
          </a:prstGeom>
        </p:spPr>
        <p:txBody>
          <a:bodyPr wrap="none">
            <a:spAutoFit/>
          </a:bodyPr>
          <a:lstStyle/>
          <a:p>
            <a:r>
              <a:rPr lang="uk-UA" sz="3600" b="1" dirty="0">
                <a:ea typeface="+mj-ea"/>
                <a:cs typeface="+mj-cs"/>
              </a:rPr>
              <a:t>Наукові школи, які функціонують у ХДУ</a:t>
            </a:r>
            <a:endParaRPr lang="en-US" sz="3600" b="1" dirty="0">
              <a:ea typeface="+mj-ea"/>
              <a:cs typeface="+mj-cs"/>
            </a:endParaRPr>
          </a:p>
        </p:txBody>
      </p:sp>
    </p:spTree>
    <p:extLst>
      <p:ext uri="{BB962C8B-B14F-4D97-AF65-F5344CB8AC3E}">
        <p14:creationId xmlns:p14="http://schemas.microsoft.com/office/powerpoint/2010/main" val="9305109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188138074"/>
              </p:ext>
            </p:extLst>
          </p:nvPr>
        </p:nvGraphicFramePr>
        <p:xfrm>
          <a:off x="680720" y="393192"/>
          <a:ext cx="11059160" cy="57837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30891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1764295395"/>
              </p:ext>
            </p:extLst>
          </p:nvPr>
        </p:nvGraphicFramePr>
        <p:xfrm>
          <a:off x="680720" y="1016000"/>
          <a:ext cx="11059160" cy="5160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41982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818760959"/>
              </p:ext>
            </p:extLst>
          </p:nvPr>
        </p:nvGraphicFramePr>
        <p:xfrm>
          <a:off x="680720" y="1016000"/>
          <a:ext cx="11059160" cy="5160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51382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43584" y="82296"/>
            <a:ext cx="10613136" cy="575120"/>
          </a:xfrm>
        </p:spPr>
        <p:txBody>
          <a:bodyPr>
            <a:normAutofit fontScale="90000"/>
          </a:bodyPr>
          <a:lstStyle/>
          <a:p>
            <a:r>
              <a:rPr lang="ru-RU" sz="3600" b="1" dirty="0" err="1">
                <a:latin typeface="+mn-lt"/>
              </a:rPr>
              <a:t>Наукова</a:t>
            </a:r>
            <a:r>
              <a:rPr lang="ru-RU" sz="3600" b="1" dirty="0">
                <a:latin typeface="+mn-lt"/>
              </a:rPr>
              <a:t> </a:t>
            </a:r>
            <a:r>
              <a:rPr lang="ru-RU" sz="3600" b="1" dirty="0" err="1">
                <a:latin typeface="+mn-lt"/>
              </a:rPr>
              <a:t>бібліотека</a:t>
            </a:r>
            <a:endParaRPr lang="ru-RU" sz="3600" dirty="0">
              <a:latin typeface="+mn-lt"/>
            </a:endParaRPr>
          </a:p>
        </p:txBody>
      </p:sp>
      <p:sp>
        <p:nvSpPr>
          <p:cNvPr id="3" name="Объект 2"/>
          <p:cNvSpPr>
            <a:spLocks noGrp="1"/>
          </p:cNvSpPr>
          <p:nvPr>
            <p:ph idx="1"/>
          </p:nvPr>
        </p:nvSpPr>
        <p:spPr>
          <a:xfrm>
            <a:off x="1243584" y="1295273"/>
            <a:ext cx="10451592" cy="4351338"/>
          </a:xfrm>
        </p:spPr>
        <p:txBody>
          <a:bodyPr>
            <a:normAutofit/>
          </a:bodyPr>
          <a:lstStyle/>
          <a:p>
            <a:pPr marL="0" indent="0">
              <a:buNone/>
            </a:pPr>
            <a:r>
              <a:rPr lang="uk-UA" sz="2000" b="1" dirty="0"/>
              <a:t>Розклад роботи Наукової бібліотеки:</a:t>
            </a:r>
            <a:endParaRPr lang="en-US" sz="2000" b="1" dirty="0"/>
          </a:p>
          <a:p>
            <a:r>
              <a:rPr lang="uk-UA" sz="2000" b="1" dirty="0"/>
              <a:t>абонемент видавання літератури</a:t>
            </a:r>
            <a:r>
              <a:rPr lang="uk-UA" sz="2000" dirty="0"/>
              <a:t>, понеділок–п’ятниця 8.00 - 17.15; </a:t>
            </a:r>
            <a:endParaRPr lang="ru-RU" sz="2000" dirty="0"/>
          </a:p>
          <a:p>
            <a:r>
              <a:rPr lang="uk-UA" sz="2000" b="1" dirty="0"/>
              <a:t>читальна зала № 1 </a:t>
            </a:r>
            <a:r>
              <a:rPr lang="uk-UA" sz="2000" dirty="0"/>
              <a:t>(головний корпус), понеділок–п’ятниця 8.00 - 17.15;</a:t>
            </a:r>
            <a:endParaRPr lang="ru-RU" sz="2000" dirty="0"/>
          </a:p>
          <a:p>
            <a:r>
              <a:rPr lang="uk-UA" sz="2000" b="1" dirty="0"/>
              <a:t>читальна зала № 5 </a:t>
            </a:r>
            <a:r>
              <a:rPr lang="uk-UA" sz="2000" dirty="0"/>
              <a:t>(корпус № 5), понеділок–п’ятниця 8.00 - 17.15;</a:t>
            </a:r>
            <a:endParaRPr lang="ru-RU" sz="2000" dirty="0"/>
          </a:p>
          <a:p>
            <a:r>
              <a:rPr lang="uk-UA" sz="2000" b="1" dirty="0" err="1"/>
              <a:t>коворкінг</a:t>
            </a:r>
            <a:r>
              <a:rPr lang="uk-UA" sz="2000" b="1" dirty="0"/>
              <a:t>-зала </a:t>
            </a:r>
            <a:r>
              <a:rPr lang="uk-UA" sz="2000" dirty="0"/>
              <a:t>(головний корпус), понеділок–п’ятниця 8.00 - 18.00, субота 10.00 - 16.00;</a:t>
            </a:r>
            <a:endParaRPr lang="ru-RU" sz="2000" dirty="0"/>
          </a:p>
          <a:p>
            <a:r>
              <a:rPr lang="uk-UA" sz="2000" b="1" dirty="0"/>
              <a:t>конференц-зала </a:t>
            </a:r>
            <a:r>
              <a:rPr lang="uk-UA" sz="2000" dirty="0"/>
              <a:t>(головний корпус), понеділок–п’ятниця 8.00 - 18.00, субота 10.00 - 16.00.</a:t>
            </a:r>
            <a:endParaRPr lang="ru-RU" sz="2000" dirty="0"/>
          </a:p>
          <a:p>
            <a:pPr marL="0" indent="0">
              <a:buNone/>
            </a:pPr>
            <a:endParaRPr lang="ru-RU" sz="2000" dirty="0"/>
          </a:p>
          <a:p>
            <a:endParaRPr lang="ru-RU" sz="2000" dirty="0"/>
          </a:p>
        </p:txBody>
      </p:sp>
    </p:spTree>
    <p:extLst>
      <p:ext uri="{BB962C8B-B14F-4D97-AF65-F5344CB8AC3E}">
        <p14:creationId xmlns:p14="http://schemas.microsoft.com/office/powerpoint/2010/main" val="33242182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41552" y="330541"/>
            <a:ext cx="10630408" cy="5427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2000" dirty="0">
                <a:latin typeface="+mn-lt"/>
              </a:rPr>
              <a:t>Бази даних власної генерації, що мають постійний відкритий доступ в мережі Інтернет:</a:t>
            </a:r>
            <a:endParaRPr lang="ru-RU" sz="2000" b="1" dirty="0">
              <a:latin typeface="+mn-lt"/>
            </a:endParaRPr>
          </a:p>
        </p:txBody>
      </p:sp>
      <p:sp>
        <p:nvSpPr>
          <p:cNvPr id="10" name="Скругленный прямоугольник 9"/>
          <p:cNvSpPr/>
          <p:nvPr/>
        </p:nvSpPr>
        <p:spPr>
          <a:xfrm>
            <a:off x="1297176" y="1384044"/>
            <a:ext cx="3108960" cy="292608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1" name="Скругленный прямоугольник 10"/>
          <p:cNvSpPr/>
          <p:nvPr/>
        </p:nvSpPr>
        <p:spPr>
          <a:xfrm>
            <a:off x="4964428" y="2467608"/>
            <a:ext cx="3108960" cy="292608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2" name="Скругленный прямоугольник 11"/>
          <p:cNvSpPr/>
          <p:nvPr/>
        </p:nvSpPr>
        <p:spPr>
          <a:xfrm>
            <a:off x="8472168" y="3404868"/>
            <a:ext cx="3108960" cy="292608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6" name="TextBox 15"/>
          <p:cNvSpPr txBox="1"/>
          <p:nvPr/>
        </p:nvSpPr>
        <p:spPr>
          <a:xfrm>
            <a:off x="1241552" y="1440885"/>
            <a:ext cx="3328416" cy="707886"/>
          </a:xfrm>
          <a:prstGeom prst="rect">
            <a:avLst/>
          </a:prstGeom>
          <a:noFill/>
        </p:spPr>
        <p:txBody>
          <a:bodyPr wrap="square" rtlCol="0">
            <a:spAutoFit/>
          </a:bodyPr>
          <a:lstStyle/>
          <a:p>
            <a:pPr algn="ctr"/>
            <a:r>
              <a:rPr lang="uk-UA" sz="2000" dirty="0">
                <a:solidFill>
                  <a:schemeClr val="bg1"/>
                </a:solidFill>
              </a:rPr>
              <a:t>Електронний каталог </a:t>
            </a:r>
            <a:r>
              <a:rPr lang="en-US" sz="2000" dirty="0" err="1">
                <a:solidFill>
                  <a:schemeClr val="bg1"/>
                </a:solidFill>
              </a:rPr>
              <a:t>eLibrary</a:t>
            </a:r>
            <a:r>
              <a:rPr lang="en-US" sz="2000" dirty="0">
                <a:solidFill>
                  <a:schemeClr val="bg1"/>
                </a:solidFill>
              </a:rPr>
              <a:t> </a:t>
            </a:r>
            <a:endParaRPr lang="ru-RU" sz="2000" dirty="0">
              <a:solidFill>
                <a:schemeClr val="bg1"/>
              </a:solidFill>
            </a:endParaRPr>
          </a:p>
        </p:txBody>
      </p:sp>
      <p:sp>
        <p:nvSpPr>
          <p:cNvPr id="17" name="TextBox 16"/>
          <p:cNvSpPr txBox="1"/>
          <p:nvPr/>
        </p:nvSpPr>
        <p:spPr>
          <a:xfrm>
            <a:off x="8310624" y="3530538"/>
            <a:ext cx="3432048" cy="707886"/>
          </a:xfrm>
          <a:prstGeom prst="rect">
            <a:avLst/>
          </a:prstGeom>
          <a:noFill/>
        </p:spPr>
        <p:txBody>
          <a:bodyPr wrap="square" rtlCol="0">
            <a:spAutoFit/>
          </a:bodyPr>
          <a:lstStyle/>
          <a:p>
            <a:pPr algn="ctr"/>
            <a:r>
              <a:rPr lang="ru-RU" sz="2000" dirty="0" err="1">
                <a:solidFill>
                  <a:schemeClr val="bg1"/>
                </a:solidFill>
              </a:rPr>
              <a:t>Наукова</a:t>
            </a:r>
            <a:r>
              <a:rPr lang="ru-RU" sz="2000" dirty="0">
                <a:solidFill>
                  <a:schemeClr val="bg1"/>
                </a:solidFill>
              </a:rPr>
              <a:t> </a:t>
            </a:r>
            <a:r>
              <a:rPr lang="ru-RU" sz="2000" dirty="0" err="1">
                <a:solidFill>
                  <a:schemeClr val="bg1"/>
                </a:solidFill>
              </a:rPr>
              <a:t>бібліотека</a:t>
            </a:r>
            <a:r>
              <a:rPr lang="ru-RU" sz="2000" dirty="0">
                <a:solidFill>
                  <a:schemeClr val="bg1"/>
                </a:solidFill>
              </a:rPr>
              <a:t> ХДУ в </a:t>
            </a:r>
            <a:r>
              <a:rPr lang="ru-RU" sz="2000" dirty="0" err="1">
                <a:solidFill>
                  <a:schemeClr val="bg1"/>
                </a:solidFill>
              </a:rPr>
              <a:t>соціальних</a:t>
            </a:r>
            <a:r>
              <a:rPr lang="ru-RU" sz="2000" dirty="0">
                <a:solidFill>
                  <a:schemeClr val="bg1"/>
                </a:solidFill>
              </a:rPr>
              <a:t> мережах: </a:t>
            </a:r>
          </a:p>
        </p:txBody>
      </p:sp>
      <p:sp>
        <p:nvSpPr>
          <p:cNvPr id="18" name="TextBox 17"/>
          <p:cNvSpPr txBox="1"/>
          <p:nvPr/>
        </p:nvSpPr>
        <p:spPr>
          <a:xfrm>
            <a:off x="4939028" y="2500629"/>
            <a:ext cx="3118104" cy="1015663"/>
          </a:xfrm>
          <a:prstGeom prst="rect">
            <a:avLst/>
          </a:prstGeom>
          <a:noFill/>
        </p:spPr>
        <p:txBody>
          <a:bodyPr wrap="square" rtlCol="0">
            <a:spAutoFit/>
          </a:bodyPr>
          <a:lstStyle/>
          <a:p>
            <a:pPr algn="ctr"/>
            <a:r>
              <a:rPr lang="ru-RU" sz="2000" dirty="0" err="1">
                <a:solidFill>
                  <a:schemeClr val="bg1"/>
                </a:solidFill>
              </a:rPr>
              <a:t>Електронний</a:t>
            </a:r>
            <a:r>
              <a:rPr lang="ru-RU" sz="2000" dirty="0">
                <a:solidFill>
                  <a:schemeClr val="bg1"/>
                </a:solidFill>
              </a:rPr>
              <a:t> </a:t>
            </a:r>
            <a:r>
              <a:rPr lang="ru-RU" sz="2000" dirty="0" err="1">
                <a:solidFill>
                  <a:schemeClr val="bg1"/>
                </a:solidFill>
              </a:rPr>
              <a:t>архів-репозитарій</a:t>
            </a:r>
            <a:r>
              <a:rPr lang="ru-RU" sz="2000" dirty="0">
                <a:solidFill>
                  <a:schemeClr val="bg1"/>
                </a:solidFill>
              </a:rPr>
              <a:t> </a:t>
            </a:r>
            <a:r>
              <a:rPr lang="ru-RU" sz="2000" dirty="0" err="1">
                <a:solidFill>
                  <a:schemeClr val="bg1"/>
                </a:solidFill>
              </a:rPr>
              <a:t>наукових</a:t>
            </a:r>
            <a:r>
              <a:rPr lang="ru-RU" sz="2000" dirty="0">
                <a:solidFill>
                  <a:schemeClr val="bg1"/>
                </a:solidFill>
              </a:rPr>
              <a:t> </a:t>
            </a:r>
            <a:r>
              <a:rPr lang="ru-RU" sz="2000" dirty="0" err="1">
                <a:solidFill>
                  <a:schemeClr val="bg1"/>
                </a:solidFill>
              </a:rPr>
              <a:t>публікацій</a:t>
            </a:r>
            <a:r>
              <a:rPr lang="ru-RU" sz="2000" dirty="0">
                <a:solidFill>
                  <a:schemeClr val="bg1"/>
                </a:solidFill>
              </a:rPr>
              <a:t> </a:t>
            </a:r>
            <a:r>
              <a:rPr lang="ru-RU" sz="2000" dirty="0" err="1">
                <a:solidFill>
                  <a:schemeClr val="bg1"/>
                </a:solidFill>
              </a:rPr>
              <a:t>eKhSUIR</a:t>
            </a:r>
            <a:r>
              <a:rPr lang="ru-RU" sz="2000" dirty="0">
                <a:solidFill>
                  <a:schemeClr val="bg1"/>
                </a:solidFill>
              </a:rPr>
              <a:t> </a:t>
            </a:r>
          </a:p>
        </p:txBody>
      </p:sp>
      <p:pic>
        <p:nvPicPr>
          <p:cNvPr id="13" name="Рисунок 12"/>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63048" y="4290576"/>
            <a:ext cx="1927352" cy="1927352"/>
          </a:xfrm>
          <a:prstGeom prst="rect">
            <a:avLst/>
          </a:prstGeom>
        </p:spPr>
      </p:pic>
      <p:pic>
        <p:nvPicPr>
          <p:cNvPr id="14" name="Рисунок 13" descr="C:\Users\Настя\Downloads\qr-code (12).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9588" y="3509600"/>
            <a:ext cx="1818640" cy="1818640"/>
          </a:xfrm>
          <a:prstGeom prst="rect">
            <a:avLst/>
          </a:prstGeom>
          <a:noFill/>
          <a:ln>
            <a:noFill/>
          </a:ln>
        </p:spPr>
      </p:pic>
      <p:pic>
        <p:nvPicPr>
          <p:cNvPr id="15" name="Рисунок 14" descr="C:\Users\Настя\Downloads\qr-code (11).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9982" y="2186868"/>
            <a:ext cx="2051556" cy="2051556"/>
          </a:xfrm>
          <a:prstGeom prst="rect">
            <a:avLst/>
          </a:prstGeom>
          <a:noFill/>
          <a:ln>
            <a:noFill/>
          </a:ln>
        </p:spPr>
      </p:pic>
    </p:spTree>
    <p:extLst>
      <p:ext uri="{BB962C8B-B14F-4D97-AF65-F5344CB8AC3E}">
        <p14:creationId xmlns:p14="http://schemas.microsoft.com/office/powerpoint/2010/main" val="14968358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кругленный прямоугольник 9"/>
          <p:cNvSpPr/>
          <p:nvPr/>
        </p:nvSpPr>
        <p:spPr>
          <a:xfrm>
            <a:off x="1295400" y="1402332"/>
            <a:ext cx="2889504" cy="2926080"/>
          </a:xfrm>
          <a:prstGeom prst="roundRect">
            <a:avLst/>
          </a:prstGeom>
          <a:solidFill>
            <a:srgbClr val="F2A10E"/>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1" name="Скругленный прямоугольник 10"/>
          <p:cNvSpPr/>
          <p:nvPr/>
        </p:nvSpPr>
        <p:spPr>
          <a:xfrm>
            <a:off x="4867656" y="2485896"/>
            <a:ext cx="2889504" cy="2926080"/>
          </a:xfrm>
          <a:prstGeom prst="roundRect">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2" name="Скругленный прямоугольник 11"/>
          <p:cNvSpPr/>
          <p:nvPr/>
        </p:nvSpPr>
        <p:spPr>
          <a:xfrm>
            <a:off x="8644128" y="3368292"/>
            <a:ext cx="2889504" cy="2926080"/>
          </a:xfrm>
          <a:prstGeom prst="roundRect">
            <a:avLst/>
          </a:prstGeom>
          <a:solidFill>
            <a:srgbClr val="DA44D3"/>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6" name="TextBox 15"/>
          <p:cNvSpPr txBox="1"/>
          <p:nvPr/>
        </p:nvSpPr>
        <p:spPr>
          <a:xfrm>
            <a:off x="1075944" y="1446322"/>
            <a:ext cx="3328416" cy="400110"/>
          </a:xfrm>
          <a:prstGeom prst="rect">
            <a:avLst/>
          </a:prstGeom>
          <a:noFill/>
        </p:spPr>
        <p:txBody>
          <a:bodyPr wrap="square" rtlCol="0">
            <a:spAutoFit/>
          </a:bodyPr>
          <a:lstStyle/>
          <a:p>
            <a:pPr algn="ctr"/>
            <a:r>
              <a:rPr lang="en-US" sz="2000" dirty="0">
                <a:solidFill>
                  <a:schemeClr val="bg1"/>
                </a:solidFill>
              </a:rPr>
              <a:t>Web of Science</a:t>
            </a:r>
            <a:endParaRPr lang="ru-RU" sz="2000" dirty="0">
              <a:solidFill>
                <a:schemeClr val="bg1"/>
              </a:solidFill>
            </a:endParaRPr>
          </a:p>
        </p:txBody>
      </p:sp>
      <p:sp>
        <p:nvSpPr>
          <p:cNvPr id="17" name="TextBox 16"/>
          <p:cNvSpPr txBox="1"/>
          <p:nvPr/>
        </p:nvSpPr>
        <p:spPr>
          <a:xfrm>
            <a:off x="8439912" y="3493962"/>
            <a:ext cx="3432048" cy="400110"/>
          </a:xfrm>
          <a:prstGeom prst="rect">
            <a:avLst/>
          </a:prstGeom>
          <a:noFill/>
        </p:spPr>
        <p:txBody>
          <a:bodyPr wrap="square" rtlCol="0">
            <a:spAutoFit/>
          </a:bodyPr>
          <a:lstStyle/>
          <a:p>
            <a:pPr algn="ctr"/>
            <a:r>
              <a:rPr lang="en-US" sz="2000" dirty="0">
                <a:solidFill>
                  <a:schemeClr val="bg1"/>
                </a:solidFill>
              </a:rPr>
              <a:t>Springer Link</a:t>
            </a:r>
            <a:endParaRPr lang="ru-RU" sz="2000" dirty="0">
              <a:solidFill>
                <a:schemeClr val="bg1"/>
              </a:solidFill>
            </a:endParaRPr>
          </a:p>
        </p:txBody>
      </p:sp>
      <p:sp>
        <p:nvSpPr>
          <p:cNvPr id="18" name="TextBox 17"/>
          <p:cNvSpPr txBox="1"/>
          <p:nvPr/>
        </p:nvSpPr>
        <p:spPr>
          <a:xfrm>
            <a:off x="4816856" y="2564637"/>
            <a:ext cx="3118104" cy="400110"/>
          </a:xfrm>
          <a:prstGeom prst="rect">
            <a:avLst/>
          </a:prstGeom>
          <a:noFill/>
        </p:spPr>
        <p:txBody>
          <a:bodyPr wrap="square" rtlCol="0">
            <a:spAutoFit/>
          </a:bodyPr>
          <a:lstStyle/>
          <a:p>
            <a:pPr algn="ctr"/>
            <a:r>
              <a:rPr lang="en-US" sz="2000" dirty="0">
                <a:solidFill>
                  <a:schemeClr val="bg1"/>
                </a:solidFill>
              </a:rPr>
              <a:t>Scopus </a:t>
            </a:r>
            <a:endParaRPr lang="ru-RU" sz="2000" dirty="0">
              <a:solidFill>
                <a:schemeClr val="bg1"/>
              </a:solidFill>
            </a:endParaRPr>
          </a:p>
        </p:txBody>
      </p:sp>
      <p:pic>
        <p:nvPicPr>
          <p:cNvPr id="19" name="Рисунок 18" descr="C:\Users\Настя\Downloads\qr-code (15).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0518" y="3894072"/>
            <a:ext cx="2236724" cy="2236724"/>
          </a:xfrm>
          <a:prstGeom prst="rect">
            <a:avLst/>
          </a:prstGeom>
          <a:noFill/>
          <a:ln>
            <a:noFill/>
          </a:ln>
        </p:spPr>
      </p:pic>
      <p:pic>
        <p:nvPicPr>
          <p:cNvPr id="20" name="Рисунок 19" descr="C:\Users\Настя\Downloads\qr-code (14).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6690" y="2964747"/>
            <a:ext cx="2331435" cy="2331435"/>
          </a:xfrm>
          <a:prstGeom prst="rect">
            <a:avLst/>
          </a:prstGeom>
          <a:noFill/>
          <a:ln>
            <a:noFill/>
          </a:ln>
        </p:spPr>
      </p:pic>
      <p:pic>
        <p:nvPicPr>
          <p:cNvPr id="21" name="Рисунок 20" descr="C:\Users\Настя\Downloads\qr-code (13).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5148" y="1890423"/>
            <a:ext cx="2350008" cy="2350008"/>
          </a:xfrm>
          <a:prstGeom prst="rect">
            <a:avLst/>
          </a:prstGeom>
          <a:noFill/>
          <a:ln>
            <a:noFill/>
          </a:ln>
        </p:spPr>
      </p:pic>
      <p:sp>
        <p:nvSpPr>
          <p:cNvPr id="13" name="Title 1"/>
          <p:cNvSpPr txBox="1">
            <a:spLocks/>
          </p:cNvSpPr>
          <p:nvPr/>
        </p:nvSpPr>
        <p:spPr>
          <a:xfrm>
            <a:off x="1241552" y="330541"/>
            <a:ext cx="10630408" cy="5427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2000" dirty="0">
                <a:latin typeface="+mn-lt"/>
              </a:rPr>
              <a:t>Доступ до баз даних в локальній мережі з усіх IP – адрес університету:</a:t>
            </a:r>
            <a:endParaRPr lang="ru-RU" sz="2000" b="1" dirty="0">
              <a:latin typeface="+mn-lt"/>
            </a:endParaRPr>
          </a:p>
        </p:txBody>
      </p:sp>
    </p:spTree>
    <p:extLst>
      <p:ext uri="{BB962C8B-B14F-4D97-AF65-F5344CB8AC3E}">
        <p14:creationId xmlns:p14="http://schemas.microsoft.com/office/powerpoint/2010/main" val="10472005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2728" y="-20214"/>
            <a:ext cx="10451592" cy="1325563"/>
          </a:xfrm>
        </p:spPr>
        <p:txBody>
          <a:bodyPr>
            <a:normAutofit/>
          </a:bodyPr>
          <a:lstStyle/>
          <a:p>
            <a:r>
              <a:rPr lang="uk-UA" sz="3600" b="1" dirty="0">
                <a:latin typeface="+mn-lt"/>
              </a:rPr>
              <a:t>Інформаційно-бібліографічне та інформаційно-аналітичне забезпечення наукової діяльності:</a:t>
            </a:r>
            <a:endParaRPr lang="ru-RU" sz="3600" dirty="0">
              <a:latin typeface="+mn-lt"/>
            </a:endParaRPr>
          </a:p>
        </p:txBody>
      </p:sp>
      <p:sp>
        <p:nvSpPr>
          <p:cNvPr id="3" name="Объект 2"/>
          <p:cNvSpPr>
            <a:spLocks noGrp="1"/>
          </p:cNvSpPr>
          <p:nvPr>
            <p:ph idx="1"/>
          </p:nvPr>
        </p:nvSpPr>
        <p:spPr>
          <a:xfrm>
            <a:off x="1469136" y="1736408"/>
            <a:ext cx="10515600" cy="4351338"/>
          </a:xfrm>
        </p:spPr>
        <p:txBody>
          <a:bodyPr>
            <a:normAutofit/>
          </a:bodyPr>
          <a:lstStyle/>
          <a:p>
            <a:pPr marL="0" lvl="0" indent="0">
              <a:buNone/>
            </a:pPr>
            <a:r>
              <a:rPr lang="uk-UA" sz="2000" dirty="0"/>
              <a:t>надавання довідок;</a:t>
            </a:r>
            <a:endParaRPr lang="ru-RU" sz="2000" dirty="0"/>
          </a:p>
          <a:p>
            <a:pPr marL="0" lvl="0" indent="0">
              <a:buNone/>
            </a:pPr>
            <a:r>
              <a:rPr lang="uk-UA" sz="2000" dirty="0"/>
              <a:t>формування тематичних бібліографічних списків;</a:t>
            </a:r>
            <a:endParaRPr lang="ru-RU" sz="2000" dirty="0"/>
          </a:p>
          <a:p>
            <a:pPr marL="0" lvl="0" indent="0">
              <a:buNone/>
            </a:pPr>
            <a:r>
              <a:rPr lang="uk-UA" sz="2000" dirty="0"/>
              <a:t>віртуальні довідки;</a:t>
            </a:r>
            <a:endParaRPr lang="ru-RU" sz="2000" dirty="0"/>
          </a:p>
          <a:p>
            <a:pPr marL="0" lvl="0" indent="0">
              <a:buNone/>
            </a:pPr>
            <a:r>
              <a:rPr lang="uk-UA" sz="2000" dirty="0"/>
              <a:t>визначення класифікаційних індексів наукових робіт (визначення індексів УДК та авторських знаків);</a:t>
            </a:r>
            <a:endParaRPr lang="ru-RU" sz="2000" dirty="0"/>
          </a:p>
          <a:p>
            <a:pPr marL="0" lvl="0" indent="0">
              <a:buNone/>
            </a:pPr>
            <a:r>
              <a:rPr lang="uk-UA" sz="2000" dirty="0"/>
              <a:t>забезпечення ідентифікації наукового об’єкту;</a:t>
            </a:r>
            <a:endParaRPr lang="ru-RU" sz="2000" dirty="0"/>
          </a:p>
          <a:p>
            <a:pPr marL="0" lvl="0" indent="0">
              <a:buNone/>
            </a:pPr>
            <a:r>
              <a:rPr lang="uk-UA" sz="2000" dirty="0"/>
              <a:t>технічна перевірка текстів на ознаки плагіату;</a:t>
            </a:r>
            <a:endParaRPr lang="ru-RU" sz="2000" dirty="0"/>
          </a:p>
          <a:p>
            <a:pPr marL="0" lvl="0" indent="0">
              <a:buNone/>
            </a:pPr>
            <a:r>
              <a:rPr lang="uk-UA" sz="2000" dirty="0"/>
              <a:t>організація та проведення семінарів, тренінгів та інших заходів;</a:t>
            </a:r>
            <a:endParaRPr lang="ru-RU" sz="2000" dirty="0"/>
          </a:p>
          <a:p>
            <a:pPr marL="0" lvl="0" indent="0">
              <a:buNone/>
            </a:pPr>
            <a:r>
              <a:rPr lang="uk-UA" sz="2000" dirty="0"/>
              <a:t>проведення занять з основ інформаційної культури;</a:t>
            </a:r>
            <a:endParaRPr lang="ru-RU" sz="2000" dirty="0"/>
          </a:p>
          <a:p>
            <a:pPr marL="0" lvl="0" indent="0">
              <a:buNone/>
            </a:pPr>
            <a:r>
              <a:rPr lang="uk-UA" sz="2000" dirty="0"/>
              <a:t>складання каталогів для особистих бібліотек;</a:t>
            </a:r>
            <a:endParaRPr lang="ru-RU" sz="2000" dirty="0"/>
          </a:p>
          <a:p>
            <a:endParaRPr lang="ru-RU" sz="2000" dirty="0"/>
          </a:p>
        </p:txBody>
      </p:sp>
      <p:sp>
        <p:nvSpPr>
          <p:cNvPr id="4" name="Дуга 3"/>
          <p:cNvSpPr/>
          <p:nvPr/>
        </p:nvSpPr>
        <p:spPr>
          <a:xfrm rot="18795608" flipH="1">
            <a:off x="1361533" y="1729423"/>
            <a:ext cx="745556" cy="713883"/>
          </a:xfrm>
          <a:prstGeom prst="arc">
            <a:avLst>
              <a:gd name="adj1" fmla="val 16314794"/>
              <a:gd name="adj2" fmla="val 0"/>
            </a:avLst>
          </a:prstGeom>
          <a:ln w="28575"/>
        </p:spPr>
        <p:style>
          <a:lnRef idx="3">
            <a:schemeClr val="accent1"/>
          </a:lnRef>
          <a:fillRef idx="0">
            <a:schemeClr val="accent1"/>
          </a:fillRef>
          <a:effectRef idx="2">
            <a:schemeClr val="accent1"/>
          </a:effectRef>
          <a:fontRef idx="minor">
            <a:schemeClr val="tx1"/>
          </a:fontRef>
        </p:style>
        <p:txBody>
          <a:bodyPr rtlCol="0" anchor="ctr"/>
          <a:lstStyle/>
          <a:p>
            <a:pPr algn="ctr"/>
            <a:endParaRPr lang="ru-RU"/>
          </a:p>
        </p:txBody>
      </p:sp>
      <p:sp>
        <p:nvSpPr>
          <p:cNvPr id="12" name="Дуга 11"/>
          <p:cNvSpPr/>
          <p:nvPr/>
        </p:nvSpPr>
        <p:spPr>
          <a:xfrm rot="18795608" flipH="1">
            <a:off x="1361533" y="2174960"/>
            <a:ext cx="745556" cy="713883"/>
          </a:xfrm>
          <a:prstGeom prst="arc">
            <a:avLst>
              <a:gd name="adj1" fmla="val 16314794"/>
              <a:gd name="adj2" fmla="val 0"/>
            </a:avLst>
          </a:prstGeom>
          <a:ln w="28575"/>
        </p:spPr>
        <p:style>
          <a:lnRef idx="3">
            <a:schemeClr val="accent1"/>
          </a:lnRef>
          <a:fillRef idx="0">
            <a:schemeClr val="accent1"/>
          </a:fillRef>
          <a:effectRef idx="2">
            <a:schemeClr val="accent1"/>
          </a:effectRef>
          <a:fontRef idx="minor">
            <a:schemeClr val="tx1"/>
          </a:fontRef>
        </p:style>
        <p:txBody>
          <a:bodyPr rtlCol="0" anchor="ctr"/>
          <a:lstStyle/>
          <a:p>
            <a:pPr algn="ctr"/>
            <a:endParaRPr lang="ru-RU"/>
          </a:p>
        </p:txBody>
      </p:sp>
      <p:sp>
        <p:nvSpPr>
          <p:cNvPr id="13" name="Дуга 12"/>
          <p:cNvSpPr/>
          <p:nvPr/>
        </p:nvSpPr>
        <p:spPr>
          <a:xfrm rot="18795608" flipH="1">
            <a:off x="1361533" y="2620497"/>
            <a:ext cx="745556" cy="713883"/>
          </a:xfrm>
          <a:prstGeom prst="arc">
            <a:avLst>
              <a:gd name="adj1" fmla="val 16314794"/>
              <a:gd name="adj2" fmla="val 0"/>
            </a:avLst>
          </a:prstGeom>
          <a:ln w="28575"/>
        </p:spPr>
        <p:style>
          <a:lnRef idx="3">
            <a:schemeClr val="accent1"/>
          </a:lnRef>
          <a:fillRef idx="0">
            <a:schemeClr val="accent1"/>
          </a:fillRef>
          <a:effectRef idx="2">
            <a:schemeClr val="accent1"/>
          </a:effectRef>
          <a:fontRef idx="minor">
            <a:schemeClr val="tx1"/>
          </a:fontRef>
        </p:style>
        <p:txBody>
          <a:bodyPr rtlCol="0" anchor="ctr"/>
          <a:lstStyle/>
          <a:p>
            <a:pPr algn="ctr"/>
            <a:endParaRPr lang="ru-RU"/>
          </a:p>
        </p:txBody>
      </p:sp>
      <p:sp>
        <p:nvSpPr>
          <p:cNvPr id="14" name="Дуга 13"/>
          <p:cNvSpPr/>
          <p:nvPr/>
        </p:nvSpPr>
        <p:spPr>
          <a:xfrm rot="18795608" flipH="1">
            <a:off x="1361533" y="3066034"/>
            <a:ext cx="745556" cy="713883"/>
          </a:xfrm>
          <a:prstGeom prst="arc">
            <a:avLst>
              <a:gd name="adj1" fmla="val 16314794"/>
              <a:gd name="adj2" fmla="val 0"/>
            </a:avLst>
          </a:prstGeom>
          <a:ln w="28575"/>
        </p:spPr>
        <p:style>
          <a:lnRef idx="3">
            <a:schemeClr val="accent1"/>
          </a:lnRef>
          <a:fillRef idx="0">
            <a:schemeClr val="accent1"/>
          </a:fillRef>
          <a:effectRef idx="2">
            <a:schemeClr val="accent1"/>
          </a:effectRef>
          <a:fontRef idx="minor">
            <a:schemeClr val="tx1"/>
          </a:fontRef>
        </p:style>
        <p:txBody>
          <a:bodyPr rtlCol="0" anchor="ctr"/>
          <a:lstStyle/>
          <a:p>
            <a:pPr algn="ctr"/>
            <a:endParaRPr lang="ru-RU"/>
          </a:p>
        </p:txBody>
      </p:sp>
      <p:sp>
        <p:nvSpPr>
          <p:cNvPr id="15" name="Дуга 14"/>
          <p:cNvSpPr/>
          <p:nvPr/>
        </p:nvSpPr>
        <p:spPr>
          <a:xfrm rot="18795608" flipH="1">
            <a:off x="1361533" y="3511571"/>
            <a:ext cx="745556" cy="713883"/>
          </a:xfrm>
          <a:prstGeom prst="arc">
            <a:avLst>
              <a:gd name="adj1" fmla="val 16314794"/>
              <a:gd name="adj2" fmla="val 0"/>
            </a:avLst>
          </a:prstGeom>
          <a:ln w="28575"/>
        </p:spPr>
        <p:style>
          <a:lnRef idx="3">
            <a:schemeClr val="accent1"/>
          </a:lnRef>
          <a:fillRef idx="0">
            <a:schemeClr val="accent1"/>
          </a:fillRef>
          <a:effectRef idx="2">
            <a:schemeClr val="accent1"/>
          </a:effectRef>
          <a:fontRef idx="minor">
            <a:schemeClr val="tx1"/>
          </a:fontRef>
        </p:style>
        <p:txBody>
          <a:bodyPr rtlCol="0" anchor="ctr"/>
          <a:lstStyle/>
          <a:p>
            <a:pPr algn="ctr"/>
            <a:endParaRPr lang="ru-RU"/>
          </a:p>
        </p:txBody>
      </p:sp>
      <p:sp>
        <p:nvSpPr>
          <p:cNvPr id="16" name="Дуга 15"/>
          <p:cNvSpPr/>
          <p:nvPr/>
        </p:nvSpPr>
        <p:spPr>
          <a:xfrm rot="18795608" flipH="1">
            <a:off x="1370679" y="3960919"/>
            <a:ext cx="745556" cy="713883"/>
          </a:xfrm>
          <a:prstGeom prst="arc">
            <a:avLst>
              <a:gd name="adj1" fmla="val 16314794"/>
              <a:gd name="adj2" fmla="val 0"/>
            </a:avLst>
          </a:prstGeom>
          <a:ln w="28575"/>
        </p:spPr>
        <p:style>
          <a:lnRef idx="3">
            <a:schemeClr val="accent1"/>
          </a:lnRef>
          <a:fillRef idx="0">
            <a:schemeClr val="accent1"/>
          </a:fillRef>
          <a:effectRef idx="2">
            <a:schemeClr val="accent1"/>
          </a:effectRef>
          <a:fontRef idx="minor">
            <a:schemeClr val="tx1"/>
          </a:fontRef>
        </p:style>
        <p:txBody>
          <a:bodyPr rtlCol="0" anchor="ctr"/>
          <a:lstStyle/>
          <a:p>
            <a:pPr algn="ctr"/>
            <a:endParaRPr lang="ru-RU"/>
          </a:p>
        </p:txBody>
      </p:sp>
      <p:sp>
        <p:nvSpPr>
          <p:cNvPr id="17" name="Дуга 16"/>
          <p:cNvSpPr/>
          <p:nvPr/>
        </p:nvSpPr>
        <p:spPr>
          <a:xfrm rot="18795608" flipH="1">
            <a:off x="1379824" y="4406457"/>
            <a:ext cx="745556" cy="713883"/>
          </a:xfrm>
          <a:prstGeom prst="arc">
            <a:avLst>
              <a:gd name="adj1" fmla="val 16314794"/>
              <a:gd name="adj2" fmla="val 0"/>
            </a:avLst>
          </a:prstGeom>
          <a:ln w="28575"/>
        </p:spPr>
        <p:style>
          <a:lnRef idx="3">
            <a:schemeClr val="accent1"/>
          </a:lnRef>
          <a:fillRef idx="0">
            <a:schemeClr val="accent1"/>
          </a:fillRef>
          <a:effectRef idx="2">
            <a:schemeClr val="accent1"/>
          </a:effectRef>
          <a:fontRef idx="minor">
            <a:schemeClr val="tx1"/>
          </a:fontRef>
        </p:style>
        <p:txBody>
          <a:bodyPr rtlCol="0" anchor="ctr"/>
          <a:lstStyle/>
          <a:p>
            <a:pPr algn="ctr"/>
            <a:endParaRPr lang="ru-RU"/>
          </a:p>
        </p:txBody>
      </p:sp>
      <p:sp>
        <p:nvSpPr>
          <p:cNvPr id="18" name="Дуга 17"/>
          <p:cNvSpPr/>
          <p:nvPr/>
        </p:nvSpPr>
        <p:spPr>
          <a:xfrm rot="18795608" flipH="1">
            <a:off x="1388969" y="4850835"/>
            <a:ext cx="745556" cy="713883"/>
          </a:xfrm>
          <a:prstGeom prst="arc">
            <a:avLst>
              <a:gd name="adj1" fmla="val 16314794"/>
              <a:gd name="adj2" fmla="val 0"/>
            </a:avLst>
          </a:prstGeom>
          <a:ln w="28575"/>
        </p:spPr>
        <p:style>
          <a:lnRef idx="3">
            <a:schemeClr val="accent1"/>
          </a:lnRef>
          <a:fillRef idx="0">
            <a:schemeClr val="accent1"/>
          </a:fillRef>
          <a:effectRef idx="2">
            <a:schemeClr val="accent1"/>
          </a:effectRef>
          <a:fontRef idx="minor">
            <a:schemeClr val="tx1"/>
          </a:fontRef>
        </p:style>
        <p:txBody>
          <a:bodyPr rtlCol="0" anchor="ctr"/>
          <a:lstStyle/>
          <a:p>
            <a:pPr algn="ctr"/>
            <a:endParaRPr lang="ru-RU"/>
          </a:p>
        </p:txBody>
      </p:sp>
    </p:spTree>
    <p:extLst>
      <p:ext uri="{BB962C8B-B14F-4D97-AF65-F5344CB8AC3E}">
        <p14:creationId xmlns:p14="http://schemas.microsoft.com/office/powerpoint/2010/main" val="3817149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77112" y="74243"/>
            <a:ext cx="10689336" cy="639128"/>
          </a:xfrm>
        </p:spPr>
        <p:txBody>
          <a:bodyPr>
            <a:normAutofit/>
          </a:bodyPr>
          <a:lstStyle/>
          <a:p>
            <a:r>
              <a:rPr lang="uk-UA" sz="3600" b="1" dirty="0">
                <a:latin typeface="+mn-lt"/>
              </a:rPr>
              <a:t>Сервісний центр Наукової бібліотеки</a:t>
            </a:r>
            <a:endParaRPr lang="ru-RU" sz="3600" dirty="0">
              <a:latin typeface="+mn-lt"/>
            </a:endParaRPr>
          </a:p>
        </p:txBody>
      </p:sp>
      <p:sp>
        <p:nvSpPr>
          <p:cNvPr id="3" name="Объект 2"/>
          <p:cNvSpPr>
            <a:spLocks noGrp="1"/>
          </p:cNvSpPr>
          <p:nvPr>
            <p:ph idx="1"/>
          </p:nvPr>
        </p:nvSpPr>
        <p:spPr>
          <a:xfrm>
            <a:off x="1277112" y="1516000"/>
            <a:ext cx="5516880" cy="4351338"/>
          </a:xfrm>
        </p:spPr>
        <p:txBody>
          <a:bodyPr>
            <a:normAutofit/>
          </a:bodyPr>
          <a:lstStyle/>
          <a:p>
            <a:pPr marL="0" indent="0">
              <a:buNone/>
            </a:pPr>
            <a:r>
              <a:rPr lang="uk-UA" sz="2000" dirty="0"/>
              <a:t>Інформаційно-бібліотечне обслуговування користувачів:</a:t>
            </a:r>
            <a:endParaRPr lang="ru-RU" sz="2000" dirty="0"/>
          </a:p>
        </p:txBody>
      </p:sp>
      <p:graphicFrame>
        <p:nvGraphicFramePr>
          <p:cNvPr id="5" name="Схема 4"/>
          <p:cNvGraphicFramePr/>
          <p:nvPr>
            <p:extLst>
              <p:ext uri="{D42A27DB-BD31-4B8C-83A1-F6EECF244321}">
                <p14:modId xmlns:p14="http://schemas.microsoft.com/office/powerpoint/2010/main" val="2189407062"/>
              </p:ext>
            </p:extLst>
          </p:nvPr>
        </p:nvGraphicFramePr>
        <p:xfrm>
          <a:off x="4304275" y="112478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Заголовок 1">
            <a:extLst>
              <a:ext uri="{FF2B5EF4-FFF2-40B4-BE49-F238E27FC236}">
                <a16:creationId xmlns:a16="http://schemas.microsoft.com/office/drawing/2014/main" id="{70BD6B1B-5267-4C4C-9E4C-51EF84C66181}"/>
              </a:ext>
            </a:extLst>
          </p:cNvPr>
          <p:cNvSpPr txBox="1">
            <a:spLocks/>
          </p:cNvSpPr>
          <p:nvPr/>
        </p:nvSpPr>
        <p:spPr>
          <a:xfrm>
            <a:off x="377653" y="2480582"/>
            <a:ext cx="6031773" cy="79908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3600" b="1" dirty="0">
                <a:latin typeface="+mn-lt"/>
              </a:rPr>
              <a:t>Контакти та наявності сторінок у соціальних мережах</a:t>
            </a:r>
            <a:endParaRPr lang="ru-RU" sz="3600" dirty="0">
              <a:latin typeface="+mn-lt"/>
            </a:endParaRPr>
          </a:p>
        </p:txBody>
      </p:sp>
      <p:sp>
        <p:nvSpPr>
          <p:cNvPr id="14" name="Объект 2">
            <a:extLst>
              <a:ext uri="{FF2B5EF4-FFF2-40B4-BE49-F238E27FC236}">
                <a16:creationId xmlns:a16="http://schemas.microsoft.com/office/drawing/2014/main" id="{EA15A420-48B0-4E84-95E5-A55DA9DF851C}"/>
              </a:ext>
            </a:extLst>
          </p:cNvPr>
          <p:cNvSpPr txBox="1">
            <a:spLocks/>
          </p:cNvSpPr>
          <p:nvPr/>
        </p:nvSpPr>
        <p:spPr>
          <a:xfrm>
            <a:off x="445728" y="4049646"/>
            <a:ext cx="6170732" cy="56066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2788" indent="0">
              <a:buFont typeface="Arial" panose="020B0604020202020204" pitchFamily="34" charset="0"/>
              <a:buNone/>
            </a:pPr>
            <a:r>
              <a:rPr lang="ru-RU" sz="2000" dirty="0"/>
              <a:t>73000 </a:t>
            </a:r>
            <a:r>
              <a:rPr lang="ru-RU" sz="2000" dirty="0" err="1"/>
              <a:t>Україна</a:t>
            </a:r>
            <a:r>
              <a:rPr lang="ru-RU" sz="2000" dirty="0"/>
              <a:t>, м. Херсон, </a:t>
            </a:r>
            <a:r>
              <a:rPr lang="ru-RU" sz="2000" dirty="0" err="1"/>
              <a:t>вул</a:t>
            </a:r>
            <a:r>
              <a:rPr lang="ru-RU" sz="2000" dirty="0"/>
              <a:t>. </a:t>
            </a:r>
            <a:r>
              <a:rPr lang="ru-RU" sz="2000" dirty="0" err="1"/>
              <a:t>Університетська</a:t>
            </a:r>
            <a:r>
              <a:rPr lang="ru-RU" sz="2000" dirty="0"/>
              <a:t>, 27</a:t>
            </a:r>
          </a:p>
        </p:txBody>
      </p:sp>
      <p:pic>
        <p:nvPicPr>
          <p:cNvPr id="15" name="Рисунок 14">
            <a:extLst>
              <a:ext uri="{FF2B5EF4-FFF2-40B4-BE49-F238E27FC236}">
                <a16:creationId xmlns:a16="http://schemas.microsoft.com/office/drawing/2014/main" id="{0EC4BCDC-47AF-40A1-8A55-6FD237D8EB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6734" y="4798323"/>
            <a:ext cx="673010" cy="652028"/>
          </a:xfrm>
          <a:prstGeom prst="rect">
            <a:avLst/>
          </a:prstGeom>
        </p:spPr>
      </p:pic>
      <p:pic>
        <p:nvPicPr>
          <p:cNvPr id="16" name="Рисунок 15">
            <a:extLst>
              <a:ext uri="{FF2B5EF4-FFF2-40B4-BE49-F238E27FC236}">
                <a16:creationId xmlns:a16="http://schemas.microsoft.com/office/drawing/2014/main" id="{C2B93BC9-5464-4445-AB65-AE96278591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5728" y="5620152"/>
            <a:ext cx="664016" cy="664016"/>
          </a:xfrm>
          <a:prstGeom prst="rect">
            <a:avLst/>
          </a:prstGeom>
        </p:spPr>
      </p:pic>
      <p:pic>
        <p:nvPicPr>
          <p:cNvPr id="17" name="Рисунок 16">
            <a:extLst>
              <a:ext uri="{FF2B5EF4-FFF2-40B4-BE49-F238E27FC236}">
                <a16:creationId xmlns:a16="http://schemas.microsoft.com/office/drawing/2014/main" id="{F87430C3-97C0-437E-9AFC-3962D8E268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5552" y="3736476"/>
            <a:ext cx="1061847" cy="1061847"/>
          </a:xfrm>
          <a:prstGeom prst="rect">
            <a:avLst/>
          </a:prstGeom>
        </p:spPr>
      </p:pic>
      <p:sp>
        <p:nvSpPr>
          <p:cNvPr id="18" name="Прямоугольник 17">
            <a:extLst>
              <a:ext uri="{FF2B5EF4-FFF2-40B4-BE49-F238E27FC236}">
                <a16:creationId xmlns:a16="http://schemas.microsoft.com/office/drawing/2014/main" id="{08584F2D-15CF-44D0-908E-956FB65A64F2}"/>
              </a:ext>
            </a:extLst>
          </p:cNvPr>
          <p:cNvSpPr/>
          <p:nvPr/>
        </p:nvSpPr>
        <p:spPr>
          <a:xfrm>
            <a:off x="445728" y="4895186"/>
            <a:ext cx="3236976" cy="400110"/>
          </a:xfrm>
          <a:prstGeom prst="rect">
            <a:avLst/>
          </a:prstGeom>
        </p:spPr>
        <p:txBody>
          <a:bodyPr wrap="square">
            <a:spAutoFit/>
          </a:bodyPr>
          <a:lstStyle/>
          <a:p>
            <a:pPr marL="712788" indent="0">
              <a:buNone/>
            </a:pPr>
            <a:r>
              <a:rPr lang="ru-RU" sz="2000" dirty="0"/>
              <a:t>Тел</a:t>
            </a:r>
            <a:r>
              <a:rPr lang="en-US" sz="2000" dirty="0"/>
              <a:t>.: +380552326751</a:t>
            </a:r>
          </a:p>
        </p:txBody>
      </p:sp>
      <p:sp>
        <p:nvSpPr>
          <p:cNvPr id="19" name="Прямоугольник 18">
            <a:extLst>
              <a:ext uri="{FF2B5EF4-FFF2-40B4-BE49-F238E27FC236}">
                <a16:creationId xmlns:a16="http://schemas.microsoft.com/office/drawing/2014/main" id="{6EC0DF49-ED74-42A7-BD8D-ACAAB8F4CD26}"/>
              </a:ext>
            </a:extLst>
          </p:cNvPr>
          <p:cNvSpPr/>
          <p:nvPr/>
        </p:nvSpPr>
        <p:spPr>
          <a:xfrm>
            <a:off x="436734" y="5752105"/>
            <a:ext cx="3229089" cy="400110"/>
          </a:xfrm>
          <a:prstGeom prst="rect">
            <a:avLst/>
          </a:prstGeom>
        </p:spPr>
        <p:txBody>
          <a:bodyPr wrap="none">
            <a:spAutoFit/>
          </a:bodyPr>
          <a:lstStyle/>
          <a:p>
            <a:pPr marL="712788" indent="0">
              <a:buNone/>
            </a:pPr>
            <a:r>
              <a:rPr lang="en-US" sz="2000" u="sng" dirty="0">
                <a:hlinkClick r:id="rId10"/>
              </a:rPr>
              <a:t>OLadychuk@ksu.ks.ua</a:t>
            </a:r>
          </a:p>
        </p:txBody>
      </p:sp>
    </p:spTree>
    <p:extLst>
      <p:ext uri="{BB962C8B-B14F-4D97-AF65-F5344CB8AC3E}">
        <p14:creationId xmlns:p14="http://schemas.microsoft.com/office/powerpoint/2010/main" val="1873236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85748" y="20810"/>
            <a:ext cx="9888220" cy="728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3600" b="1" dirty="0">
                <a:latin typeface="+mn-lt"/>
              </a:rPr>
              <a:t>Інформаційно-комунікаційне середовище ХДУ</a:t>
            </a:r>
            <a:endParaRPr lang="ru-RU" sz="3600" b="1" dirty="0">
              <a:latin typeface="+mn-lt"/>
            </a:endParaRPr>
          </a:p>
        </p:txBody>
      </p:sp>
      <p:sp>
        <p:nvSpPr>
          <p:cNvPr id="10" name="Скругленный прямоугольник 9"/>
          <p:cNvSpPr/>
          <p:nvPr/>
        </p:nvSpPr>
        <p:spPr>
          <a:xfrm>
            <a:off x="1859947" y="647192"/>
            <a:ext cx="2582513" cy="2506472"/>
          </a:xfrm>
          <a:prstGeom prst="roundRect">
            <a:avLst/>
          </a:prstGeom>
        </p:spPr>
        <p:style>
          <a:lnRef idx="3">
            <a:schemeClr val="lt1"/>
          </a:lnRef>
          <a:fillRef idx="1">
            <a:schemeClr val="accent5"/>
          </a:fillRef>
          <a:effectRef idx="1">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1" name="Скругленный прямоугольник 10"/>
          <p:cNvSpPr/>
          <p:nvPr/>
        </p:nvSpPr>
        <p:spPr>
          <a:xfrm>
            <a:off x="5167029" y="1235456"/>
            <a:ext cx="2582513" cy="2506472"/>
          </a:xfrm>
          <a:prstGeom prst="roundRect">
            <a:avLst/>
          </a:prstGeom>
          <a:solidFill>
            <a:srgbClr val="BC9108"/>
          </a:solidFill>
        </p:spPr>
        <p:style>
          <a:lnRef idx="3">
            <a:schemeClr val="lt1"/>
          </a:lnRef>
          <a:fillRef idx="1">
            <a:schemeClr val="accent4"/>
          </a:fillRef>
          <a:effectRef idx="1">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2" name="Скругленный прямоугольник 11"/>
          <p:cNvSpPr/>
          <p:nvPr/>
        </p:nvSpPr>
        <p:spPr>
          <a:xfrm>
            <a:off x="8474111" y="2135402"/>
            <a:ext cx="2582513" cy="2506472"/>
          </a:xfrm>
          <a:prstGeom prst="roundRect">
            <a:avLst/>
          </a:prstGeom>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pic>
        <p:nvPicPr>
          <p:cNvPr id="13" name="Рисунок 12"/>
          <p:cNvPicPr/>
          <p:nvPr/>
        </p:nvPicPr>
        <p:blipFill>
          <a:blip r:embed="rId2">
            <a:extLst>
              <a:ext uri="{96DAC541-7B7A-43D3-8B79-37D633B846F1}">
                <asvg:svgBlip xmlns:asvg="http://schemas.microsoft.com/office/drawing/2016/SVG/main" r:embed="rId3"/>
              </a:ext>
            </a:extLst>
          </a:blip>
          <a:stretch>
            <a:fillRect/>
          </a:stretch>
        </p:blipFill>
        <p:spPr>
          <a:xfrm>
            <a:off x="2261776" y="1235456"/>
            <a:ext cx="1884846" cy="1859837"/>
          </a:xfrm>
          <a:prstGeom prst="rect">
            <a:avLst/>
          </a:prstGeom>
        </p:spPr>
      </p:pic>
      <p:pic>
        <p:nvPicPr>
          <p:cNvPr id="14" name="Рисунок 13"/>
          <p:cNvPicPr/>
          <p:nvPr/>
        </p:nvPicPr>
        <p:blipFill>
          <a:blip r:embed="rId4">
            <a:extLst>
              <a:ext uri="{96DAC541-7B7A-43D3-8B79-37D633B846F1}">
                <asvg:svgBlip xmlns:asvg="http://schemas.microsoft.com/office/drawing/2016/SVG/main" r:embed="rId5"/>
              </a:ext>
            </a:extLst>
          </a:blip>
          <a:stretch>
            <a:fillRect/>
          </a:stretch>
        </p:blipFill>
        <p:spPr>
          <a:xfrm>
            <a:off x="5579526" y="1837436"/>
            <a:ext cx="1864560" cy="1839821"/>
          </a:xfrm>
          <a:prstGeom prst="rect">
            <a:avLst/>
          </a:prstGeom>
        </p:spPr>
      </p:pic>
      <p:pic>
        <p:nvPicPr>
          <p:cNvPr id="15" name="Рисунок 14"/>
          <p:cNvPicPr/>
          <p:nvPr/>
        </p:nvPicPr>
        <p:blipFill>
          <a:blip r:embed="rId6">
            <a:extLst>
              <a:ext uri="{96DAC541-7B7A-43D3-8B79-37D633B846F1}">
                <asvg:svgBlip xmlns:asvg="http://schemas.microsoft.com/office/drawing/2016/SVG/main" r:embed="rId7"/>
              </a:ext>
            </a:extLst>
          </a:blip>
          <a:stretch>
            <a:fillRect/>
          </a:stretch>
        </p:blipFill>
        <p:spPr>
          <a:xfrm>
            <a:off x="8884576" y="2720618"/>
            <a:ext cx="1879554" cy="1854615"/>
          </a:xfrm>
          <a:prstGeom prst="rect">
            <a:avLst/>
          </a:prstGeom>
        </p:spPr>
      </p:pic>
      <p:sp>
        <p:nvSpPr>
          <p:cNvPr id="16" name="TextBox 15"/>
          <p:cNvSpPr txBox="1"/>
          <p:nvPr/>
        </p:nvSpPr>
        <p:spPr>
          <a:xfrm>
            <a:off x="2146460" y="774368"/>
            <a:ext cx="2254407" cy="369332"/>
          </a:xfrm>
          <a:prstGeom prst="rect">
            <a:avLst/>
          </a:prstGeom>
          <a:noFill/>
        </p:spPr>
        <p:txBody>
          <a:bodyPr wrap="square" rtlCol="0">
            <a:spAutoFit/>
          </a:bodyPr>
          <a:lstStyle/>
          <a:p>
            <a:r>
              <a:rPr lang="uk-UA" dirty="0">
                <a:solidFill>
                  <a:schemeClr val="bg1"/>
                </a:solidFill>
              </a:rPr>
              <a:t>Міжнародні </a:t>
            </a:r>
            <a:r>
              <a:rPr lang="uk-UA" dirty="0" err="1">
                <a:solidFill>
                  <a:schemeClr val="bg1"/>
                </a:solidFill>
              </a:rPr>
              <a:t>проєкти</a:t>
            </a:r>
            <a:r>
              <a:rPr lang="ru-RU" dirty="0">
                <a:solidFill>
                  <a:schemeClr val="bg1"/>
                </a:solidFill>
              </a:rPr>
              <a:t>:</a:t>
            </a:r>
            <a:r>
              <a:rPr lang="ru-RU" u="sng" dirty="0">
                <a:solidFill>
                  <a:schemeClr val="bg1"/>
                </a:solidFill>
              </a:rPr>
              <a:t> </a:t>
            </a:r>
            <a:endParaRPr lang="ru-RU" dirty="0">
              <a:solidFill>
                <a:schemeClr val="bg1"/>
              </a:solidFill>
            </a:endParaRPr>
          </a:p>
        </p:txBody>
      </p:sp>
      <p:sp>
        <p:nvSpPr>
          <p:cNvPr id="17" name="TextBox 16"/>
          <p:cNvSpPr txBox="1"/>
          <p:nvPr/>
        </p:nvSpPr>
        <p:spPr>
          <a:xfrm>
            <a:off x="8852064" y="2227955"/>
            <a:ext cx="2254407" cy="369332"/>
          </a:xfrm>
          <a:prstGeom prst="rect">
            <a:avLst/>
          </a:prstGeom>
          <a:noFill/>
        </p:spPr>
        <p:txBody>
          <a:bodyPr wrap="square" rtlCol="0">
            <a:spAutoFit/>
          </a:bodyPr>
          <a:lstStyle/>
          <a:p>
            <a:r>
              <a:rPr lang="uk-UA" dirty="0">
                <a:solidFill>
                  <a:schemeClr val="bg1"/>
                </a:solidFill>
              </a:rPr>
              <a:t>Внутрішні </a:t>
            </a:r>
            <a:r>
              <a:rPr lang="uk-UA" dirty="0" err="1">
                <a:solidFill>
                  <a:schemeClr val="bg1"/>
                </a:solidFill>
              </a:rPr>
              <a:t>проєкти</a:t>
            </a:r>
            <a:r>
              <a:rPr lang="ru-RU" dirty="0">
                <a:solidFill>
                  <a:schemeClr val="bg1"/>
                </a:solidFill>
              </a:rPr>
              <a:t>:</a:t>
            </a:r>
            <a:r>
              <a:rPr lang="ru-RU" u="sng" dirty="0">
                <a:solidFill>
                  <a:schemeClr val="bg1"/>
                </a:solidFill>
              </a:rPr>
              <a:t> </a:t>
            </a:r>
            <a:endParaRPr lang="ru-RU" dirty="0">
              <a:solidFill>
                <a:schemeClr val="bg1"/>
              </a:solidFill>
            </a:endParaRPr>
          </a:p>
        </p:txBody>
      </p:sp>
      <p:sp>
        <p:nvSpPr>
          <p:cNvPr id="18" name="TextBox 17"/>
          <p:cNvSpPr txBox="1"/>
          <p:nvPr/>
        </p:nvSpPr>
        <p:spPr>
          <a:xfrm>
            <a:off x="5429158" y="1314197"/>
            <a:ext cx="2320384" cy="369332"/>
          </a:xfrm>
          <a:prstGeom prst="rect">
            <a:avLst/>
          </a:prstGeom>
          <a:noFill/>
        </p:spPr>
        <p:txBody>
          <a:bodyPr wrap="square" rtlCol="0">
            <a:spAutoFit/>
          </a:bodyPr>
          <a:lstStyle/>
          <a:p>
            <a:r>
              <a:rPr lang="uk-UA" dirty="0">
                <a:solidFill>
                  <a:schemeClr val="bg1"/>
                </a:solidFill>
              </a:rPr>
              <a:t>Національні </a:t>
            </a:r>
            <a:r>
              <a:rPr lang="uk-UA" dirty="0" err="1">
                <a:solidFill>
                  <a:schemeClr val="bg1"/>
                </a:solidFill>
              </a:rPr>
              <a:t>проєкти</a:t>
            </a:r>
            <a:r>
              <a:rPr lang="ru-RU" dirty="0">
                <a:solidFill>
                  <a:schemeClr val="bg1"/>
                </a:solidFill>
              </a:rPr>
              <a:t>:</a:t>
            </a:r>
            <a:r>
              <a:rPr lang="ru-RU" u="sng" dirty="0">
                <a:solidFill>
                  <a:schemeClr val="bg1"/>
                </a:solidFill>
              </a:rPr>
              <a:t> </a:t>
            </a:r>
            <a:endParaRPr lang="ru-RU" dirty="0">
              <a:solidFill>
                <a:schemeClr val="bg1"/>
              </a:solidFill>
            </a:endParaRPr>
          </a:p>
        </p:txBody>
      </p:sp>
      <p:sp>
        <p:nvSpPr>
          <p:cNvPr id="19" name="Скругленный прямоугольник 10">
            <a:extLst>
              <a:ext uri="{FF2B5EF4-FFF2-40B4-BE49-F238E27FC236}">
                <a16:creationId xmlns:a16="http://schemas.microsoft.com/office/drawing/2014/main" id="{F535B1A0-9E91-47C4-82B0-25989F036C42}"/>
              </a:ext>
            </a:extLst>
          </p:cNvPr>
          <p:cNvSpPr/>
          <p:nvPr/>
        </p:nvSpPr>
        <p:spPr>
          <a:xfrm>
            <a:off x="2426633" y="3492500"/>
            <a:ext cx="2582513" cy="2503679"/>
          </a:xfrm>
          <a:prstGeom prst="roundRect">
            <a:avLst/>
          </a:prstGeom>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0" name="Скругленный прямоугольник 11">
            <a:extLst>
              <a:ext uri="{FF2B5EF4-FFF2-40B4-BE49-F238E27FC236}">
                <a16:creationId xmlns:a16="http://schemas.microsoft.com/office/drawing/2014/main" id="{0E967F52-43DF-404A-9468-35364E78567A}"/>
              </a:ext>
            </a:extLst>
          </p:cNvPr>
          <p:cNvSpPr/>
          <p:nvPr/>
        </p:nvSpPr>
        <p:spPr>
          <a:xfrm>
            <a:off x="5754747" y="4220417"/>
            <a:ext cx="2582513" cy="2503679"/>
          </a:xfrm>
          <a:prstGeom prst="roundRect">
            <a:avLst/>
          </a:prstGeom>
          <a:solidFill>
            <a:srgbClr val="00B0F0"/>
          </a:solidFill>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1" name="TextBox 20">
            <a:extLst>
              <a:ext uri="{FF2B5EF4-FFF2-40B4-BE49-F238E27FC236}">
                <a16:creationId xmlns:a16="http://schemas.microsoft.com/office/drawing/2014/main" id="{92E29263-9AB4-485B-9137-A3A53B6F3687}"/>
              </a:ext>
            </a:extLst>
          </p:cNvPr>
          <p:cNvSpPr txBox="1"/>
          <p:nvPr/>
        </p:nvSpPr>
        <p:spPr>
          <a:xfrm>
            <a:off x="5924204" y="4328972"/>
            <a:ext cx="2254407" cy="399664"/>
          </a:xfrm>
          <a:prstGeom prst="rect">
            <a:avLst/>
          </a:prstGeom>
          <a:noFill/>
        </p:spPr>
        <p:txBody>
          <a:bodyPr wrap="square" rtlCol="0">
            <a:spAutoFit/>
          </a:bodyPr>
          <a:lstStyle/>
          <a:p>
            <a:pPr algn="ctr"/>
            <a:r>
              <a:rPr lang="ru-RU" sz="2000" dirty="0" err="1">
                <a:solidFill>
                  <a:schemeClr val="bg1"/>
                </a:solidFill>
              </a:rPr>
              <a:t>Сервіси</a:t>
            </a:r>
            <a:r>
              <a:rPr lang="ru-RU" sz="2000" dirty="0">
                <a:solidFill>
                  <a:schemeClr val="bg1"/>
                </a:solidFill>
              </a:rPr>
              <a:t>:</a:t>
            </a:r>
            <a:r>
              <a:rPr lang="ru-RU" sz="2000" u="sng" dirty="0">
                <a:solidFill>
                  <a:schemeClr val="bg1"/>
                </a:solidFill>
              </a:rPr>
              <a:t> </a:t>
            </a:r>
            <a:endParaRPr lang="ru-RU" sz="2000" dirty="0">
              <a:solidFill>
                <a:schemeClr val="bg1"/>
              </a:solidFill>
            </a:endParaRPr>
          </a:p>
        </p:txBody>
      </p:sp>
      <p:sp>
        <p:nvSpPr>
          <p:cNvPr id="22" name="TextBox 21">
            <a:extLst>
              <a:ext uri="{FF2B5EF4-FFF2-40B4-BE49-F238E27FC236}">
                <a16:creationId xmlns:a16="http://schemas.microsoft.com/office/drawing/2014/main" id="{EA0256E2-F0DD-4D13-AFDE-65236AFB7A07}"/>
              </a:ext>
            </a:extLst>
          </p:cNvPr>
          <p:cNvSpPr txBox="1"/>
          <p:nvPr/>
        </p:nvSpPr>
        <p:spPr>
          <a:xfrm>
            <a:off x="2592110" y="3629858"/>
            <a:ext cx="2441959" cy="369332"/>
          </a:xfrm>
          <a:prstGeom prst="rect">
            <a:avLst/>
          </a:prstGeom>
          <a:noFill/>
        </p:spPr>
        <p:txBody>
          <a:bodyPr wrap="square" rtlCol="0">
            <a:spAutoFit/>
          </a:bodyPr>
          <a:lstStyle/>
          <a:p>
            <a:r>
              <a:rPr lang="uk-UA" dirty="0">
                <a:solidFill>
                  <a:schemeClr val="bg1"/>
                </a:solidFill>
              </a:rPr>
              <a:t>Сайти фахових видань</a:t>
            </a:r>
            <a:r>
              <a:rPr lang="ru-RU" dirty="0">
                <a:solidFill>
                  <a:schemeClr val="bg1"/>
                </a:solidFill>
              </a:rPr>
              <a:t>:</a:t>
            </a:r>
            <a:r>
              <a:rPr lang="ru-RU" u="sng" dirty="0">
                <a:solidFill>
                  <a:schemeClr val="bg1"/>
                </a:solidFill>
              </a:rPr>
              <a:t> </a:t>
            </a:r>
            <a:endParaRPr lang="ru-RU" dirty="0">
              <a:solidFill>
                <a:schemeClr val="bg1"/>
              </a:solidFill>
            </a:endParaRPr>
          </a:p>
        </p:txBody>
      </p:sp>
      <p:pic>
        <p:nvPicPr>
          <p:cNvPr id="23" name="Рисунок 22">
            <a:extLst>
              <a:ext uri="{FF2B5EF4-FFF2-40B4-BE49-F238E27FC236}">
                <a16:creationId xmlns:a16="http://schemas.microsoft.com/office/drawing/2014/main" id="{DB742721-9F83-4C7F-B1A1-A3D1F5EC4C7E}"/>
              </a:ext>
            </a:extLst>
          </p:cNvPr>
          <p:cNvPicPr/>
          <p:nvPr/>
        </p:nvPicPr>
        <p:blipFill>
          <a:blip r:embed="rId8">
            <a:extLst>
              <a:ext uri="{96DAC541-7B7A-43D3-8B79-37D633B846F1}">
                <asvg:svgBlip xmlns:asvg="http://schemas.microsoft.com/office/drawing/2016/SVG/main" r:embed="rId9"/>
              </a:ext>
            </a:extLst>
          </a:blip>
          <a:stretch>
            <a:fillRect/>
          </a:stretch>
        </p:blipFill>
        <p:spPr>
          <a:xfrm>
            <a:off x="2795611" y="4136548"/>
            <a:ext cx="1868088" cy="1811255"/>
          </a:xfrm>
          <a:prstGeom prst="rect">
            <a:avLst/>
          </a:prstGeom>
        </p:spPr>
      </p:pic>
      <p:pic>
        <p:nvPicPr>
          <p:cNvPr id="24" name="Рисунок 23">
            <a:extLst>
              <a:ext uri="{FF2B5EF4-FFF2-40B4-BE49-F238E27FC236}">
                <a16:creationId xmlns:a16="http://schemas.microsoft.com/office/drawing/2014/main" id="{42516233-A01F-4199-B0C2-616E8A106A8E}"/>
              </a:ext>
            </a:extLst>
          </p:cNvPr>
          <p:cNvPicPr/>
          <p:nvPr/>
        </p:nvPicPr>
        <p:blipFill>
          <a:blip r:embed="rId10">
            <a:extLst>
              <a:ext uri="{96DAC541-7B7A-43D3-8B79-37D633B846F1}">
                <asvg:svgBlip xmlns:asvg="http://schemas.microsoft.com/office/drawing/2016/SVG/main" r:embed="rId11"/>
              </a:ext>
            </a:extLst>
          </a:blip>
          <a:stretch>
            <a:fillRect/>
          </a:stretch>
        </p:blipFill>
        <p:spPr>
          <a:xfrm>
            <a:off x="6123725" y="4837637"/>
            <a:ext cx="1868088" cy="1841247"/>
          </a:xfrm>
          <a:prstGeom prst="rect">
            <a:avLst/>
          </a:prstGeom>
        </p:spPr>
      </p:pic>
    </p:spTree>
    <p:extLst>
      <p:ext uri="{BB962C8B-B14F-4D97-AF65-F5344CB8AC3E}">
        <p14:creationId xmlns:p14="http://schemas.microsoft.com/office/powerpoint/2010/main" val="327124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34440" y="-91440"/>
            <a:ext cx="10649712" cy="940880"/>
          </a:xfrm>
        </p:spPr>
        <p:txBody>
          <a:bodyPr>
            <a:normAutofit/>
          </a:bodyPr>
          <a:lstStyle/>
          <a:p>
            <a:r>
              <a:rPr lang="uk-UA" sz="3600" b="1" dirty="0">
                <a:latin typeface="+mn-lt"/>
              </a:rPr>
              <a:t>Первинна профспілкова організація студентів</a:t>
            </a:r>
            <a:endParaRPr lang="ru-RU" sz="3600" b="1" dirty="0">
              <a:latin typeface="+mn-lt"/>
            </a:endParaRPr>
          </a:p>
        </p:txBody>
      </p:sp>
      <p:sp>
        <p:nvSpPr>
          <p:cNvPr id="3" name="Объект 2"/>
          <p:cNvSpPr>
            <a:spLocks noGrp="1"/>
          </p:cNvSpPr>
          <p:nvPr>
            <p:ph idx="1"/>
          </p:nvPr>
        </p:nvSpPr>
        <p:spPr>
          <a:xfrm>
            <a:off x="1234440" y="849440"/>
            <a:ext cx="10119360" cy="4351338"/>
          </a:xfrm>
        </p:spPr>
        <p:txBody>
          <a:bodyPr>
            <a:normAutofit/>
          </a:bodyPr>
          <a:lstStyle/>
          <a:p>
            <a:pPr marL="0" indent="0" algn="just">
              <a:buNone/>
              <a:tabLst>
                <a:tab pos="447675" algn="l"/>
              </a:tabLst>
            </a:pPr>
            <a:r>
              <a:rPr lang="en-US" sz="2000" b="1" dirty="0"/>
              <a:t>	</a:t>
            </a:r>
            <a:r>
              <a:rPr lang="uk-UA" sz="2000" b="1" dirty="0"/>
              <a:t>Первинна профспілкова організація студентів Херсонського державного університету</a:t>
            </a:r>
            <a:r>
              <a:rPr lang="uk-UA" sz="2000" dirty="0"/>
              <a:t> – це добровільна неприбуткова громадська організація студентів, аспірантів і докторантів університету, метою якої є представництво, здійснення та захист навчальних, соціально-економічних прав та інтересів членів профспілки. </a:t>
            </a:r>
            <a:endParaRPr lang="en-US" sz="2000" dirty="0"/>
          </a:p>
          <a:p>
            <a:pPr marL="0" indent="0" algn="just">
              <a:buNone/>
            </a:pPr>
            <a:r>
              <a:rPr lang="en-US" sz="2000" dirty="0"/>
              <a:t>	</a:t>
            </a:r>
            <a:r>
              <a:rPr lang="uk-UA" sz="2000" dirty="0"/>
              <a:t>Для ефективної роботи організації на кожному факультеті існує профспілкове бюро, на засіданнях якого обговорюються актуальні питання та проблеми, що стосуються студентського життя факультету та університету. </a:t>
            </a:r>
            <a:endParaRPr lang="en-US" sz="2000" dirty="0"/>
          </a:p>
          <a:p>
            <a:pPr marL="0" indent="0" algn="just">
              <a:buNone/>
            </a:pPr>
            <a:r>
              <a:rPr lang="en-US" sz="2000" dirty="0"/>
              <a:t>	</a:t>
            </a:r>
            <a:r>
              <a:rPr lang="uk-UA" sz="2000" dirty="0"/>
              <a:t>Голови профспілкових бюро факультетів та голова профбюро аспірантури й докторантури формують профспілковий комітет студентів ХДУ – керівний орган  ППОС, який сьогодні є потужною та згуртованою командою активістів. </a:t>
            </a:r>
            <a:endParaRPr lang="ru-RU" sz="2000" dirty="0"/>
          </a:p>
          <a:p>
            <a:endParaRPr lang="ru-RU" sz="2000"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4194" y="4040758"/>
            <a:ext cx="2320993" cy="1740745"/>
          </a:xfrm>
          <a:prstGeom prst="rect">
            <a:avLst/>
          </a:prstGeom>
        </p:spPr>
      </p:pic>
      <p:sp>
        <p:nvSpPr>
          <p:cNvPr id="6" name="TextBox 5"/>
          <p:cNvSpPr txBox="1"/>
          <p:nvPr/>
        </p:nvSpPr>
        <p:spPr>
          <a:xfrm>
            <a:off x="2574861" y="5880090"/>
            <a:ext cx="1799657" cy="400110"/>
          </a:xfrm>
          <a:prstGeom prst="rect">
            <a:avLst/>
          </a:prstGeom>
          <a:noFill/>
        </p:spPr>
        <p:txBody>
          <a:bodyPr wrap="square" rtlCol="0">
            <a:spAutoFit/>
          </a:bodyPr>
          <a:lstStyle/>
          <a:p>
            <a:r>
              <a:rPr lang="ru-RU" sz="2000" b="1" dirty="0"/>
              <a:t>@</a:t>
            </a:r>
            <a:r>
              <a:rPr lang="pl-PL" sz="2000" b="1" dirty="0"/>
              <a:t>ProfkomKSU</a:t>
            </a:r>
            <a:endParaRPr lang="ru-RU" sz="2000" dirty="0"/>
          </a:p>
        </p:txBody>
      </p:sp>
      <p:sp>
        <p:nvSpPr>
          <p:cNvPr id="7" name="TextBox 6"/>
          <p:cNvSpPr txBox="1"/>
          <p:nvPr/>
        </p:nvSpPr>
        <p:spPr>
          <a:xfrm>
            <a:off x="7503191" y="5880090"/>
            <a:ext cx="1799657" cy="400110"/>
          </a:xfrm>
          <a:prstGeom prst="rect">
            <a:avLst/>
          </a:prstGeom>
          <a:noFill/>
        </p:spPr>
        <p:txBody>
          <a:bodyPr wrap="square" rtlCol="0">
            <a:spAutoFit/>
          </a:bodyPr>
          <a:lstStyle/>
          <a:p>
            <a:r>
              <a:rPr lang="pl-PL" sz="2000" b="1" dirty="0"/>
              <a:t>@profkom_ksu</a:t>
            </a:r>
            <a:endParaRPr lang="ru-RU" sz="2000" dirty="0"/>
          </a:p>
        </p:txBody>
      </p:sp>
      <p:pic>
        <p:nvPicPr>
          <p:cNvPr id="4" name="Объект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9555" y="4128430"/>
            <a:ext cx="1566930" cy="1565400"/>
          </a:xfrm>
          <a:prstGeom prst="rect">
            <a:avLst/>
          </a:prstGeom>
        </p:spPr>
      </p:pic>
    </p:spTree>
    <p:extLst>
      <p:ext uri="{BB962C8B-B14F-4D97-AF65-F5344CB8AC3E}">
        <p14:creationId xmlns:p14="http://schemas.microsoft.com/office/powerpoint/2010/main" val="34961206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2728" y="27432"/>
            <a:ext cx="10485120" cy="738760"/>
          </a:xfrm>
        </p:spPr>
        <p:txBody>
          <a:bodyPr>
            <a:normAutofit/>
          </a:bodyPr>
          <a:lstStyle/>
          <a:p>
            <a:r>
              <a:rPr lang="ru-RU" sz="3600" b="1" dirty="0">
                <a:latin typeface="+mn-lt"/>
              </a:rPr>
              <a:t>Склад </a:t>
            </a:r>
            <a:r>
              <a:rPr lang="ru-RU" sz="3600" b="1" dirty="0" err="1">
                <a:latin typeface="+mn-lt"/>
              </a:rPr>
              <a:t>профспілкового</a:t>
            </a:r>
            <a:r>
              <a:rPr lang="ru-RU" sz="3600" b="1" dirty="0">
                <a:latin typeface="+mn-lt"/>
              </a:rPr>
              <a:t> </a:t>
            </a:r>
            <a:r>
              <a:rPr lang="ru-RU" sz="3600" b="1" dirty="0" err="1">
                <a:latin typeface="+mn-lt"/>
              </a:rPr>
              <a:t>комітету</a:t>
            </a:r>
            <a:r>
              <a:rPr lang="ru-RU" sz="3600" b="1" dirty="0">
                <a:latin typeface="+mn-lt"/>
              </a:rPr>
              <a:t> </a:t>
            </a:r>
            <a:r>
              <a:rPr lang="ru-RU" sz="3600" b="1" dirty="0" err="1">
                <a:latin typeface="+mn-lt"/>
              </a:rPr>
              <a:t>студентів</a:t>
            </a:r>
            <a:r>
              <a:rPr lang="ru-RU" sz="3600" b="1" dirty="0">
                <a:latin typeface="+mn-lt"/>
              </a:rPr>
              <a:t> ХДУ:</a:t>
            </a:r>
          </a:p>
        </p:txBody>
      </p:sp>
      <p:sp>
        <p:nvSpPr>
          <p:cNvPr id="3" name="Объект 2"/>
          <p:cNvSpPr>
            <a:spLocks noGrp="1"/>
          </p:cNvSpPr>
          <p:nvPr>
            <p:ph idx="1"/>
          </p:nvPr>
        </p:nvSpPr>
        <p:spPr>
          <a:xfrm>
            <a:off x="1252728" y="766192"/>
            <a:ext cx="10375392" cy="5212081"/>
          </a:xfrm>
        </p:spPr>
        <p:txBody>
          <a:bodyPr>
            <a:noAutofit/>
          </a:bodyPr>
          <a:lstStyle/>
          <a:p>
            <a:pPr>
              <a:buClr>
                <a:schemeClr val="accent2">
                  <a:lumMod val="75000"/>
                </a:schemeClr>
              </a:buClr>
              <a:buFont typeface="Calibri" panose="020F0502020204030204" pitchFamily="34" charset="0"/>
              <a:buChar char="˃"/>
            </a:pPr>
            <a:r>
              <a:rPr lang="ru-RU" sz="2000" dirty="0"/>
              <a:t>Голова профкому </a:t>
            </a:r>
            <a:r>
              <a:rPr lang="ru-RU" sz="2000" dirty="0" err="1"/>
              <a:t>студентів</a:t>
            </a:r>
            <a:r>
              <a:rPr lang="ru-RU" sz="2000" dirty="0"/>
              <a:t> – </a:t>
            </a:r>
            <a:r>
              <a:rPr lang="ru-RU" sz="2000" dirty="0" err="1"/>
              <a:t>Писларь</a:t>
            </a:r>
            <a:r>
              <a:rPr lang="ru-RU" sz="2000" dirty="0"/>
              <a:t> </a:t>
            </a:r>
            <a:r>
              <a:rPr lang="ru-RU" sz="2000" dirty="0" err="1"/>
              <a:t>Олександра</a:t>
            </a:r>
            <a:endParaRPr lang="ru-RU" sz="2000" dirty="0"/>
          </a:p>
          <a:p>
            <a:pPr>
              <a:buClr>
                <a:schemeClr val="accent2">
                  <a:lumMod val="75000"/>
                </a:schemeClr>
              </a:buClr>
              <a:buFont typeface="Calibri" panose="020F0502020204030204" pitchFamily="34" charset="0"/>
              <a:buChar char="˃"/>
            </a:pPr>
            <a:r>
              <a:rPr lang="ru-RU" sz="2000" dirty="0"/>
              <a:t>Факультет </a:t>
            </a:r>
            <a:r>
              <a:rPr lang="ru-RU" sz="2000" dirty="0" err="1"/>
              <a:t>біології</a:t>
            </a:r>
            <a:r>
              <a:rPr lang="ru-RU" sz="2000" dirty="0"/>
              <a:t>, </a:t>
            </a:r>
            <a:r>
              <a:rPr lang="ru-RU" sz="2000" dirty="0" err="1"/>
              <a:t>географії</a:t>
            </a:r>
            <a:r>
              <a:rPr lang="ru-RU" sz="2000" dirty="0"/>
              <a:t> і </a:t>
            </a:r>
            <a:r>
              <a:rPr lang="ru-RU" sz="2000" dirty="0" err="1"/>
              <a:t>екології</a:t>
            </a:r>
            <a:r>
              <a:rPr lang="ru-RU" sz="2000" dirty="0"/>
              <a:t> – Клименко Ольга</a:t>
            </a:r>
          </a:p>
          <a:p>
            <a:pPr>
              <a:buClr>
                <a:schemeClr val="accent2">
                  <a:lumMod val="75000"/>
                </a:schemeClr>
              </a:buClr>
              <a:buFont typeface="Calibri" panose="020F0502020204030204" pitchFamily="34" charset="0"/>
              <a:buChar char="˃"/>
            </a:pPr>
            <a:r>
              <a:rPr lang="ru-RU" sz="2000" dirty="0" err="1"/>
              <a:t>Педагогічний</a:t>
            </a:r>
            <a:r>
              <a:rPr lang="ru-RU" sz="2000" dirty="0"/>
              <a:t> факультет – </a:t>
            </a:r>
            <a:r>
              <a:rPr lang="ru-RU" sz="2000" dirty="0" err="1"/>
              <a:t>Кравець</a:t>
            </a:r>
            <a:r>
              <a:rPr lang="ru-RU" sz="2000" dirty="0"/>
              <a:t> </a:t>
            </a:r>
            <a:r>
              <a:rPr lang="ru-RU" sz="2000" dirty="0" err="1"/>
              <a:t>Анастасія</a:t>
            </a:r>
            <a:endParaRPr lang="ru-RU" sz="2000" dirty="0"/>
          </a:p>
          <a:p>
            <a:pPr>
              <a:buClr>
                <a:schemeClr val="accent2">
                  <a:lumMod val="75000"/>
                </a:schemeClr>
              </a:buClr>
              <a:buFont typeface="Calibri" panose="020F0502020204030204" pitchFamily="34" charset="0"/>
              <a:buChar char="˃"/>
            </a:pPr>
            <a:r>
              <a:rPr lang="ru-RU" sz="2000" dirty="0"/>
              <a:t>Факультет </a:t>
            </a:r>
            <a:r>
              <a:rPr lang="ru-RU" sz="2000" dirty="0" err="1"/>
              <a:t>економіки</a:t>
            </a:r>
            <a:r>
              <a:rPr lang="ru-RU" sz="2000" dirty="0"/>
              <a:t> і менеджменту – </a:t>
            </a:r>
            <a:r>
              <a:rPr lang="ru-RU" sz="2000" dirty="0" err="1"/>
              <a:t>Макейчев</a:t>
            </a:r>
            <a:r>
              <a:rPr lang="ru-RU" sz="2000" dirty="0"/>
              <a:t> </a:t>
            </a:r>
            <a:r>
              <a:rPr lang="ru-RU" sz="2000" dirty="0" err="1"/>
              <a:t>Олександр</a:t>
            </a:r>
            <a:endParaRPr lang="ru-RU" sz="2000" dirty="0"/>
          </a:p>
          <a:p>
            <a:pPr>
              <a:buClr>
                <a:schemeClr val="accent2">
                  <a:lumMod val="75000"/>
                </a:schemeClr>
              </a:buClr>
              <a:buFont typeface="Calibri" panose="020F0502020204030204" pitchFamily="34" charset="0"/>
              <a:buChar char="˃"/>
            </a:pPr>
            <a:r>
              <a:rPr lang="ru-RU" sz="2000" dirty="0"/>
              <a:t>Факультет </a:t>
            </a:r>
            <a:r>
              <a:rPr lang="ru-RU" sz="2000" dirty="0" err="1"/>
              <a:t>іноземної</a:t>
            </a:r>
            <a:r>
              <a:rPr lang="ru-RU" sz="2000" dirty="0"/>
              <a:t> </a:t>
            </a:r>
            <a:r>
              <a:rPr lang="ru-RU" sz="2000" dirty="0" err="1"/>
              <a:t>філології</a:t>
            </a:r>
            <a:r>
              <a:rPr lang="ru-RU" sz="2000" dirty="0"/>
              <a:t> – Руденко </a:t>
            </a:r>
            <a:r>
              <a:rPr lang="ru-RU" sz="2000" dirty="0" err="1"/>
              <a:t>Ангеліна</a:t>
            </a:r>
            <a:r>
              <a:rPr lang="ru-RU" sz="2000" dirty="0"/>
              <a:t> </a:t>
            </a:r>
          </a:p>
          <a:p>
            <a:pPr>
              <a:buClr>
                <a:schemeClr val="accent2">
                  <a:lumMod val="75000"/>
                </a:schemeClr>
              </a:buClr>
              <a:buFont typeface="Calibri" panose="020F0502020204030204" pitchFamily="34" charset="0"/>
              <a:buChar char="˃"/>
            </a:pPr>
            <a:r>
              <a:rPr lang="ru-RU" sz="2000" dirty="0"/>
              <a:t>Факультет </a:t>
            </a:r>
            <a:r>
              <a:rPr lang="ru-RU" sz="2000" dirty="0" err="1"/>
              <a:t>культури</a:t>
            </a:r>
            <a:r>
              <a:rPr lang="ru-RU" sz="2000" dirty="0"/>
              <a:t> і </a:t>
            </a:r>
            <a:r>
              <a:rPr lang="ru-RU" sz="2000" dirty="0" err="1"/>
              <a:t>мистецтв</a:t>
            </a:r>
            <a:r>
              <a:rPr lang="ru-RU" sz="2000" dirty="0"/>
              <a:t> – </a:t>
            </a:r>
            <a:r>
              <a:rPr lang="ru-RU" sz="2000" dirty="0" err="1"/>
              <a:t>Грецький</a:t>
            </a:r>
            <a:r>
              <a:rPr lang="ru-RU" sz="2000" dirty="0"/>
              <a:t> Марк</a:t>
            </a:r>
          </a:p>
          <a:p>
            <a:pPr>
              <a:buClr>
                <a:schemeClr val="accent2">
                  <a:lumMod val="75000"/>
                </a:schemeClr>
              </a:buClr>
              <a:buFont typeface="Calibri" panose="020F0502020204030204" pitchFamily="34" charset="0"/>
              <a:buChar char="˃"/>
            </a:pPr>
            <a:r>
              <a:rPr lang="ru-RU" sz="2000" dirty="0" err="1"/>
              <a:t>Медичний</a:t>
            </a:r>
            <a:r>
              <a:rPr lang="ru-RU" sz="2000" dirty="0"/>
              <a:t> факультет – </a:t>
            </a:r>
            <a:r>
              <a:rPr lang="ru-RU" sz="2000" dirty="0" err="1"/>
              <a:t>Бабінець</a:t>
            </a:r>
            <a:r>
              <a:rPr lang="ru-RU" sz="2000" dirty="0"/>
              <a:t> </a:t>
            </a:r>
            <a:r>
              <a:rPr lang="ru-RU" sz="2000" dirty="0" err="1"/>
              <a:t>Іванна</a:t>
            </a:r>
            <a:endParaRPr lang="ru-RU" sz="2000" dirty="0"/>
          </a:p>
          <a:p>
            <a:pPr>
              <a:buClr>
                <a:schemeClr val="accent2">
                  <a:lumMod val="75000"/>
                </a:schemeClr>
              </a:buClr>
              <a:buFont typeface="Calibri" panose="020F0502020204030204" pitchFamily="34" charset="0"/>
              <a:buChar char="˃"/>
            </a:pPr>
            <a:r>
              <a:rPr lang="ru-RU" sz="2000" dirty="0" err="1"/>
              <a:t>Соціально-психологічний</a:t>
            </a:r>
            <a:r>
              <a:rPr lang="ru-RU" sz="2000" dirty="0"/>
              <a:t> факультет – </a:t>
            </a:r>
            <a:r>
              <a:rPr lang="ru-RU" sz="2000" dirty="0" err="1"/>
              <a:t>Заволоко</a:t>
            </a:r>
            <a:r>
              <a:rPr lang="ru-RU" sz="2000" dirty="0"/>
              <a:t> </a:t>
            </a:r>
            <a:r>
              <a:rPr lang="ru-RU" sz="2000" dirty="0" err="1"/>
              <a:t>Олександра</a:t>
            </a:r>
            <a:endParaRPr lang="ru-RU" sz="2000" dirty="0"/>
          </a:p>
          <a:p>
            <a:pPr>
              <a:buClr>
                <a:schemeClr val="accent2">
                  <a:lumMod val="75000"/>
                </a:schemeClr>
              </a:buClr>
              <a:buFont typeface="Calibri" panose="020F0502020204030204" pitchFamily="34" charset="0"/>
              <a:buChar char="˃"/>
            </a:pPr>
            <a:r>
              <a:rPr lang="ru-RU" sz="2000" dirty="0"/>
              <a:t>Факультет </a:t>
            </a:r>
            <a:r>
              <a:rPr lang="ru-RU" sz="2000" dirty="0" err="1"/>
              <a:t>комп'ютерних</a:t>
            </a:r>
            <a:r>
              <a:rPr lang="ru-RU" sz="2000" dirty="0"/>
              <a:t> наук, </a:t>
            </a:r>
            <a:r>
              <a:rPr lang="ru-RU" sz="2000" dirty="0" err="1"/>
              <a:t>фізики</a:t>
            </a:r>
            <a:r>
              <a:rPr lang="ru-RU" sz="2000" dirty="0"/>
              <a:t> та математики – </a:t>
            </a:r>
            <a:r>
              <a:rPr lang="ru-RU" sz="2000" dirty="0" err="1"/>
              <a:t>Фіалковська</a:t>
            </a:r>
            <a:r>
              <a:rPr lang="ru-RU" sz="2000" dirty="0"/>
              <a:t> </a:t>
            </a:r>
            <a:r>
              <a:rPr lang="ru-RU" sz="2000" dirty="0" err="1"/>
              <a:t>Любов</a:t>
            </a:r>
            <a:endParaRPr lang="ru-RU" sz="2000" dirty="0"/>
          </a:p>
          <a:p>
            <a:pPr>
              <a:buClr>
                <a:schemeClr val="accent2">
                  <a:lumMod val="75000"/>
                </a:schemeClr>
              </a:buClr>
              <a:buFont typeface="Calibri" panose="020F0502020204030204" pitchFamily="34" charset="0"/>
              <a:buChar char="˃"/>
            </a:pPr>
            <a:r>
              <a:rPr lang="ru-RU" sz="2000" dirty="0"/>
              <a:t>Факультет </a:t>
            </a:r>
            <a:r>
              <a:rPr lang="ru-RU" sz="2000" dirty="0" err="1"/>
              <a:t>фізичного</a:t>
            </a:r>
            <a:r>
              <a:rPr lang="ru-RU" sz="2000" dirty="0"/>
              <a:t> </a:t>
            </a:r>
            <a:r>
              <a:rPr lang="ru-RU" sz="2000" dirty="0" err="1"/>
              <a:t>виховання</a:t>
            </a:r>
            <a:r>
              <a:rPr lang="ru-RU" sz="2000" dirty="0"/>
              <a:t> та спорту – </a:t>
            </a:r>
            <a:r>
              <a:rPr lang="ru-RU" sz="2000" dirty="0" err="1"/>
              <a:t>Чепеляк</a:t>
            </a:r>
            <a:r>
              <a:rPr lang="ru-RU" sz="2000" dirty="0"/>
              <a:t> </a:t>
            </a:r>
            <a:r>
              <a:rPr lang="ru-RU" sz="2000" dirty="0" err="1"/>
              <a:t>Ксенія</a:t>
            </a:r>
            <a:endParaRPr lang="ru-RU" sz="2000" dirty="0"/>
          </a:p>
          <a:p>
            <a:pPr>
              <a:buClr>
                <a:schemeClr val="accent2">
                  <a:lumMod val="75000"/>
                </a:schemeClr>
              </a:buClr>
              <a:buFont typeface="Calibri" panose="020F0502020204030204" pitchFamily="34" charset="0"/>
              <a:buChar char="˃"/>
            </a:pPr>
            <a:r>
              <a:rPr lang="ru-RU" sz="2000" dirty="0"/>
              <a:t>Факультет </a:t>
            </a:r>
            <a:r>
              <a:rPr lang="ru-RU" sz="2000" dirty="0" err="1"/>
              <a:t>української</a:t>
            </a:r>
            <a:r>
              <a:rPr lang="ru-RU" sz="2000" dirty="0"/>
              <a:t> </a:t>
            </a:r>
            <a:r>
              <a:rPr lang="ru-RU" sz="2000" dirty="0" err="1"/>
              <a:t>філології</a:t>
            </a:r>
            <a:r>
              <a:rPr lang="ru-RU" sz="2000" dirty="0"/>
              <a:t> та </a:t>
            </a:r>
            <a:r>
              <a:rPr lang="ru-RU" sz="2000" dirty="0" err="1"/>
              <a:t>журналістики</a:t>
            </a:r>
            <a:r>
              <a:rPr lang="ru-RU" sz="2000" dirty="0"/>
              <a:t> – Макаренко </a:t>
            </a:r>
            <a:r>
              <a:rPr lang="ru-RU" sz="2000" dirty="0" err="1"/>
              <a:t>Олександра</a:t>
            </a:r>
            <a:endParaRPr lang="ru-RU" sz="2000" dirty="0"/>
          </a:p>
          <a:p>
            <a:pPr>
              <a:buClr>
                <a:schemeClr val="accent2">
                  <a:lumMod val="75000"/>
                </a:schemeClr>
              </a:buClr>
              <a:buFont typeface="Calibri" panose="020F0502020204030204" pitchFamily="34" charset="0"/>
              <a:buChar char="˃"/>
            </a:pPr>
            <a:r>
              <a:rPr lang="ru-RU" sz="2000" dirty="0" err="1"/>
              <a:t>Історико-юридичний</a:t>
            </a:r>
            <a:r>
              <a:rPr lang="ru-RU" sz="2000" dirty="0"/>
              <a:t> факультет – </a:t>
            </a:r>
            <a:r>
              <a:rPr lang="ru-RU" sz="2000" dirty="0" err="1"/>
              <a:t>Пазинич</a:t>
            </a:r>
            <a:r>
              <a:rPr lang="ru-RU" sz="2000" dirty="0"/>
              <a:t> Денис</a:t>
            </a:r>
          </a:p>
          <a:p>
            <a:pPr>
              <a:buClr>
                <a:schemeClr val="accent2">
                  <a:lumMod val="75000"/>
                </a:schemeClr>
              </a:buClr>
              <a:buFont typeface="Calibri" panose="020F0502020204030204" pitchFamily="34" charset="0"/>
              <a:buChar char="˃"/>
            </a:pPr>
            <a:r>
              <a:rPr lang="ru-RU" sz="2000" dirty="0"/>
              <a:t>Профбюро </a:t>
            </a:r>
            <a:r>
              <a:rPr lang="ru-RU" sz="2000" dirty="0" err="1"/>
              <a:t>аспірантури</a:t>
            </a:r>
            <a:r>
              <a:rPr lang="ru-RU" sz="2000" dirty="0"/>
              <a:t> та </a:t>
            </a:r>
            <a:r>
              <a:rPr lang="ru-RU" sz="2000" dirty="0" err="1"/>
              <a:t>докторантури</a:t>
            </a:r>
            <a:r>
              <a:rPr lang="ru-RU" sz="2000" dirty="0"/>
              <a:t> – Ревенко </a:t>
            </a:r>
            <a:r>
              <a:rPr lang="ru-RU" sz="2000" dirty="0" err="1"/>
              <a:t>Євгенія</a:t>
            </a:r>
            <a:endParaRPr lang="ru-RU" sz="2000" dirty="0"/>
          </a:p>
        </p:txBody>
      </p:sp>
    </p:spTree>
    <p:extLst>
      <p:ext uri="{BB962C8B-B14F-4D97-AF65-F5344CB8AC3E}">
        <p14:creationId xmlns:p14="http://schemas.microsoft.com/office/powerpoint/2010/main" val="12285965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34440" y="100584"/>
            <a:ext cx="10613136" cy="556832"/>
          </a:xfrm>
        </p:spPr>
        <p:txBody>
          <a:bodyPr>
            <a:normAutofit fontScale="90000"/>
          </a:bodyPr>
          <a:lstStyle/>
          <a:p>
            <a:r>
              <a:rPr lang="ru-RU" sz="3600" b="1" dirty="0" err="1">
                <a:latin typeface="+mn-lt"/>
              </a:rPr>
              <a:t>Соціально-психологічна</a:t>
            </a:r>
            <a:r>
              <a:rPr lang="ru-RU" sz="3600" b="1" dirty="0">
                <a:latin typeface="+mn-lt"/>
              </a:rPr>
              <a:t> служба</a:t>
            </a:r>
            <a:endParaRPr lang="ru-RU" sz="3600" dirty="0">
              <a:latin typeface="+mn-lt"/>
            </a:endParaRPr>
          </a:p>
        </p:txBody>
      </p:sp>
      <p:sp>
        <p:nvSpPr>
          <p:cNvPr id="3" name="Объект 2"/>
          <p:cNvSpPr>
            <a:spLocks noGrp="1"/>
          </p:cNvSpPr>
          <p:nvPr>
            <p:ph idx="1"/>
          </p:nvPr>
        </p:nvSpPr>
        <p:spPr>
          <a:xfrm>
            <a:off x="1234440" y="792353"/>
            <a:ext cx="10613136" cy="1265047"/>
          </a:xfrm>
        </p:spPr>
        <p:txBody>
          <a:bodyPr>
            <a:normAutofit/>
          </a:bodyPr>
          <a:lstStyle/>
          <a:p>
            <a:pPr marL="0" indent="0">
              <a:buNone/>
            </a:pPr>
            <a:r>
              <a:rPr lang="uk-UA" sz="2000" dirty="0"/>
              <a:t>Соціально-психологічна служба Херсонського державного університету – окремий підрозділ, метою якого є підвищення рівня розвитку особистісного та професійного потенціалу майбутнього фахівця та забезпечення психологічної підтримки абітурієнтів, студентів, професорсько-викладацького складу та співробітників закладу.	</a:t>
            </a:r>
            <a:endParaRPr lang="ru-RU" sz="2000" dirty="0"/>
          </a:p>
          <a:p>
            <a:endParaRPr lang="ru-RU" sz="20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9030" y="3818921"/>
            <a:ext cx="2540000" cy="2540000"/>
          </a:xfrm>
          <a:prstGeom prst="rect">
            <a:avLst/>
          </a:prstGeom>
        </p:spPr>
      </p:pic>
      <p:sp>
        <p:nvSpPr>
          <p:cNvPr id="5" name="Заголовок 1">
            <a:extLst>
              <a:ext uri="{FF2B5EF4-FFF2-40B4-BE49-F238E27FC236}">
                <a16:creationId xmlns:a16="http://schemas.microsoft.com/office/drawing/2014/main" id="{1404BD73-F5AE-45ED-A3A6-1B21A790FE33}"/>
              </a:ext>
            </a:extLst>
          </p:cNvPr>
          <p:cNvSpPr txBox="1">
            <a:spLocks/>
          </p:cNvSpPr>
          <p:nvPr/>
        </p:nvSpPr>
        <p:spPr>
          <a:xfrm>
            <a:off x="2010068" y="2842648"/>
            <a:ext cx="9346224" cy="10241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2000">
                <a:latin typeface="+mn-lt"/>
              </a:rPr>
              <a:t>пров. Інженера Корсакова, 47 (5 навчальний корпус ХДУ)</a:t>
            </a:r>
            <a:r>
              <a:rPr lang="en-US" sz="2000">
                <a:latin typeface="+mn-lt"/>
              </a:rPr>
              <a:t> </a:t>
            </a:r>
            <a:r>
              <a:rPr lang="uk-UA" sz="2000">
                <a:latin typeface="+mn-lt"/>
              </a:rPr>
              <a:t>ауд. 411</a:t>
            </a:r>
            <a:endParaRPr lang="ru-RU" sz="2000" dirty="0">
              <a:latin typeface="+mn-lt"/>
            </a:endParaRPr>
          </a:p>
        </p:txBody>
      </p:sp>
      <p:pic>
        <p:nvPicPr>
          <p:cNvPr id="6" name="Объект 3">
            <a:extLst>
              <a:ext uri="{FF2B5EF4-FFF2-40B4-BE49-F238E27FC236}">
                <a16:creationId xmlns:a16="http://schemas.microsoft.com/office/drawing/2014/main" id="{950FC538-8E1A-460D-8F0C-D6A557BEE8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630" y="5638636"/>
            <a:ext cx="777600" cy="776840"/>
          </a:xfrm>
          <a:prstGeom prst="rect">
            <a:avLst/>
          </a:prstGeom>
        </p:spPr>
      </p:pic>
      <p:pic>
        <p:nvPicPr>
          <p:cNvPr id="7" name="Рисунок 6">
            <a:extLst>
              <a:ext uri="{FF2B5EF4-FFF2-40B4-BE49-F238E27FC236}">
                <a16:creationId xmlns:a16="http://schemas.microsoft.com/office/drawing/2014/main" id="{A114EC9C-F0F4-4104-9121-E221FC2EA0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416" y="4675077"/>
            <a:ext cx="1080000" cy="810000"/>
          </a:xfrm>
          <a:prstGeom prst="rect">
            <a:avLst/>
          </a:prstGeom>
        </p:spPr>
      </p:pic>
      <p:sp>
        <p:nvSpPr>
          <p:cNvPr id="8" name="TextBox 7">
            <a:extLst>
              <a:ext uri="{FF2B5EF4-FFF2-40B4-BE49-F238E27FC236}">
                <a16:creationId xmlns:a16="http://schemas.microsoft.com/office/drawing/2014/main" id="{EB5D0B64-5FAD-4105-99B7-C9DF6AE6A00B}"/>
              </a:ext>
            </a:extLst>
          </p:cNvPr>
          <p:cNvSpPr txBox="1"/>
          <p:nvPr/>
        </p:nvSpPr>
        <p:spPr>
          <a:xfrm>
            <a:off x="2010068" y="4864318"/>
            <a:ext cx="4727162" cy="400110"/>
          </a:xfrm>
          <a:prstGeom prst="rect">
            <a:avLst/>
          </a:prstGeom>
          <a:noFill/>
        </p:spPr>
        <p:txBody>
          <a:bodyPr wrap="square" rtlCol="0">
            <a:spAutoFit/>
          </a:bodyPr>
          <a:lstStyle/>
          <a:p>
            <a:r>
              <a:rPr lang="ru-RU" sz="2000" dirty="0" err="1">
                <a:ea typeface="+mj-ea"/>
                <a:cs typeface="+mj-cs"/>
              </a:rPr>
              <a:t>Соціально</a:t>
            </a:r>
            <a:r>
              <a:rPr lang="ru-RU" sz="2000" dirty="0">
                <a:ea typeface="+mj-ea"/>
                <a:cs typeface="+mj-cs"/>
              </a:rPr>
              <a:t> - </a:t>
            </a:r>
            <a:r>
              <a:rPr lang="ru-RU" sz="2000" dirty="0" err="1">
                <a:ea typeface="+mj-ea"/>
                <a:cs typeface="+mj-cs"/>
              </a:rPr>
              <a:t>психологічна</a:t>
            </a:r>
            <a:r>
              <a:rPr lang="ru-RU" sz="2000" dirty="0">
                <a:ea typeface="+mj-ea"/>
                <a:cs typeface="+mj-cs"/>
              </a:rPr>
              <a:t> служба ХДУ</a:t>
            </a:r>
          </a:p>
        </p:txBody>
      </p:sp>
      <p:sp>
        <p:nvSpPr>
          <p:cNvPr id="9" name="TextBox 8">
            <a:extLst>
              <a:ext uri="{FF2B5EF4-FFF2-40B4-BE49-F238E27FC236}">
                <a16:creationId xmlns:a16="http://schemas.microsoft.com/office/drawing/2014/main" id="{C9DE4B36-EFD7-4588-AC45-D098EAD91071}"/>
              </a:ext>
            </a:extLst>
          </p:cNvPr>
          <p:cNvSpPr txBox="1"/>
          <p:nvPr/>
        </p:nvSpPr>
        <p:spPr>
          <a:xfrm>
            <a:off x="2095416" y="5824972"/>
            <a:ext cx="2095500" cy="400110"/>
          </a:xfrm>
          <a:prstGeom prst="rect">
            <a:avLst/>
          </a:prstGeom>
          <a:noFill/>
        </p:spPr>
        <p:txBody>
          <a:bodyPr wrap="square" rtlCol="0">
            <a:spAutoFit/>
          </a:bodyPr>
          <a:lstStyle/>
          <a:p>
            <a:r>
              <a:rPr lang="pl-PL" sz="2000" dirty="0"/>
              <a:t>@psychology_ksu</a:t>
            </a:r>
            <a:endParaRPr lang="ru-RU" sz="2000" dirty="0"/>
          </a:p>
        </p:txBody>
      </p:sp>
      <p:pic>
        <p:nvPicPr>
          <p:cNvPr id="10" name="Рисунок 9">
            <a:extLst>
              <a:ext uri="{FF2B5EF4-FFF2-40B4-BE49-F238E27FC236}">
                <a16:creationId xmlns:a16="http://schemas.microsoft.com/office/drawing/2014/main" id="{32F5DADE-39A4-45DD-85A6-1EAF457E35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7602" y="3848416"/>
            <a:ext cx="775628" cy="822378"/>
          </a:xfrm>
          <a:prstGeom prst="rect">
            <a:avLst/>
          </a:prstGeom>
        </p:spPr>
      </p:pic>
      <p:pic>
        <p:nvPicPr>
          <p:cNvPr id="11" name="Рисунок 10">
            <a:extLst>
              <a:ext uri="{FF2B5EF4-FFF2-40B4-BE49-F238E27FC236}">
                <a16:creationId xmlns:a16="http://schemas.microsoft.com/office/drawing/2014/main" id="{AE55F334-54E8-4483-A829-FEBE9EED67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2203" y="2873225"/>
            <a:ext cx="1061847" cy="1061847"/>
          </a:xfrm>
          <a:prstGeom prst="rect">
            <a:avLst/>
          </a:prstGeom>
        </p:spPr>
      </p:pic>
      <p:sp>
        <p:nvSpPr>
          <p:cNvPr id="12" name="Заголовок 1">
            <a:extLst>
              <a:ext uri="{FF2B5EF4-FFF2-40B4-BE49-F238E27FC236}">
                <a16:creationId xmlns:a16="http://schemas.microsoft.com/office/drawing/2014/main" id="{2DD82111-8265-48E4-ACEA-3AEC4E1DF6E9}"/>
              </a:ext>
            </a:extLst>
          </p:cNvPr>
          <p:cNvSpPr txBox="1">
            <a:spLocks/>
          </p:cNvSpPr>
          <p:nvPr/>
        </p:nvSpPr>
        <p:spPr>
          <a:xfrm>
            <a:off x="1100763" y="2077307"/>
            <a:ext cx="10119360" cy="7624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3600" b="1" dirty="0">
                <a:latin typeface="+mn-lt"/>
              </a:rPr>
              <a:t>Наша адреса:</a:t>
            </a:r>
            <a:endParaRPr lang="ru-RU" sz="3600" dirty="0">
              <a:latin typeface="+mn-lt"/>
            </a:endParaRPr>
          </a:p>
        </p:txBody>
      </p:sp>
      <p:sp>
        <p:nvSpPr>
          <p:cNvPr id="13" name="Заголовок 1">
            <a:extLst>
              <a:ext uri="{FF2B5EF4-FFF2-40B4-BE49-F238E27FC236}">
                <a16:creationId xmlns:a16="http://schemas.microsoft.com/office/drawing/2014/main" id="{3ED3FC6F-FFB5-489A-BA65-2DA0B2121106}"/>
              </a:ext>
            </a:extLst>
          </p:cNvPr>
          <p:cNvSpPr txBox="1">
            <a:spLocks/>
          </p:cNvSpPr>
          <p:nvPr/>
        </p:nvSpPr>
        <p:spPr>
          <a:xfrm>
            <a:off x="2010068" y="3840190"/>
            <a:ext cx="3709245" cy="102412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000" dirty="0">
                <a:latin typeface="+mn-lt"/>
              </a:rPr>
              <a:t>063-27</a:t>
            </a:r>
            <a:r>
              <a:rPr lang="uk-UA" sz="2000" dirty="0">
                <a:latin typeface="+mn-lt"/>
              </a:rPr>
              <a:t>2</a:t>
            </a:r>
            <a:r>
              <a:rPr lang="ru-RU" sz="2000" dirty="0">
                <a:latin typeface="+mn-lt"/>
              </a:rPr>
              <a:t>-4</a:t>
            </a:r>
            <a:r>
              <a:rPr lang="uk-UA" sz="2000" dirty="0">
                <a:latin typeface="+mn-lt"/>
              </a:rPr>
              <a:t>2</a:t>
            </a:r>
            <a:r>
              <a:rPr lang="ru-RU" sz="2000" dirty="0">
                <a:latin typeface="+mn-lt"/>
              </a:rPr>
              <a:t>-77; 050-950-31-34</a:t>
            </a:r>
            <a:br>
              <a:rPr lang="ru-RU" sz="2000" dirty="0">
                <a:latin typeface="+mn-lt"/>
              </a:rPr>
            </a:br>
            <a:endParaRPr lang="ru-RU" sz="2000" dirty="0">
              <a:latin typeface="+mn-lt"/>
            </a:endParaRPr>
          </a:p>
        </p:txBody>
      </p:sp>
    </p:spTree>
    <p:extLst>
      <p:ext uri="{BB962C8B-B14F-4D97-AF65-F5344CB8AC3E}">
        <p14:creationId xmlns:p14="http://schemas.microsoft.com/office/powerpoint/2010/main" val="22592002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61872" y="-22117"/>
            <a:ext cx="10433304" cy="1325563"/>
          </a:xfrm>
        </p:spPr>
        <p:txBody>
          <a:bodyPr>
            <a:normAutofit/>
          </a:bodyPr>
          <a:lstStyle/>
          <a:p>
            <a:r>
              <a:rPr lang="uk-UA" sz="3600" b="1" dirty="0">
                <a:latin typeface="+mn-lt"/>
              </a:rPr>
              <a:t>Робота соціально-психологічної служби ведеться за наступними напрямами: </a:t>
            </a:r>
            <a:endParaRPr lang="ru-RU" sz="3600" b="1" dirty="0">
              <a:latin typeface="+mn-lt"/>
            </a:endParaRPr>
          </a:p>
        </p:txBody>
      </p:sp>
      <p:sp>
        <p:nvSpPr>
          <p:cNvPr id="3" name="Объект 2"/>
          <p:cNvSpPr>
            <a:spLocks noGrp="1"/>
          </p:cNvSpPr>
          <p:nvPr>
            <p:ph idx="1"/>
          </p:nvPr>
        </p:nvSpPr>
        <p:spPr>
          <a:xfrm>
            <a:off x="1261872" y="6098932"/>
            <a:ext cx="10357104" cy="489394"/>
          </a:xfrm>
        </p:spPr>
        <p:txBody>
          <a:bodyPr>
            <a:normAutofit fontScale="62500" lnSpcReduction="20000"/>
          </a:bodyPr>
          <a:lstStyle/>
          <a:p>
            <a:pPr marL="0" indent="0">
              <a:buNone/>
            </a:pPr>
            <a:r>
              <a:rPr lang="uk-UA" dirty="0"/>
              <a:t>Також соціально-психологічна служба є базою практики для студентів спеціальностей психологія, соціальна робота, соціальна педагогіка та соціології.</a:t>
            </a:r>
            <a:endParaRPr lang="ru-RU" dirty="0"/>
          </a:p>
          <a:p>
            <a:pPr marL="0" indent="0">
              <a:buNone/>
            </a:pPr>
            <a:endParaRPr lang="ru-RU" dirty="0"/>
          </a:p>
          <a:p>
            <a:endParaRPr lang="ru-RU" dirty="0"/>
          </a:p>
        </p:txBody>
      </p:sp>
      <p:sp>
        <p:nvSpPr>
          <p:cNvPr id="6" name="Скругленный прямоугольник 5"/>
          <p:cNvSpPr/>
          <p:nvPr/>
        </p:nvSpPr>
        <p:spPr>
          <a:xfrm>
            <a:off x="1278636" y="1212006"/>
            <a:ext cx="4818888" cy="1021148"/>
          </a:xfrm>
          <a:prstGeom prst="roundRect">
            <a:avLst/>
          </a:prstGeom>
          <a:solidFill>
            <a:srgbClr val="F4BD0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lvl="2"/>
            <a:r>
              <a:rPr lang="uk-UA" b="1" i="1" dirty="0">
                <a:solidFill>
                  <a:schemeClr val="tx1"/>
                </a:solidFill>
              </a:rPr>
              <a:t>Профорієнтаційний, </a:t>
            </a:r>
            <a:r>
              <a:rPr lang="uk-UA" dirty="0">
                <a:solidFill>
                  <a:schemeClr val="tx1"/>
                </a:solidFill>
              </a:rPr>
              <a:t>протягом року фахівці Служби проводять різноманітні заходи профорієнтаційного плану для учнів шкіл міста та області.</a:t>
            </a:r>
            <a:endParaRPr lang="ru-RU" dirty="0">
              <a:solidFill>
                <a:schemeClr val="tx1"/>
              </a:solidFill>
            </a:endParaRPr>
          </a:p>
        </p:txBody>
      </p:sp>
      <p:sp>
        <p:nvSpPr>
          <p:cNvPr id="8" name="Скругленный прямоугольник 7"/>
          <p:cNvSpPr/>
          <p:nvPr/>
        </p:nvSpPr>
        <p:spPr>
          <a:xfrm>
            <a:off x="1278636" y="2472916"/>
            <a:ext cx="4818888" cy="11360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r>
              <a:rPr lang="uk-UA" b="1" i="1" dirty="0">
                <a:solidFill>
                  <a:schemeClr val="tx1"/>
                </a:solidFill>
              </a:rPr>
              <a:t>Консультаційний</a:t>
            </a:r>
            <a:r>
              <a:rPr lang="uk-UA" dirty="0">
                <a:solidFill>
                  <a:schemeClr val="tx1"/>
                </a:solidFill>
              </a:rPr>
              <a:t>, що передбачає проведення індивідуальних консультацій для студентів, професорсько-викладацького складу університету, жителів міста. </a:t>
            </a:r>
            <a:endParaRPr lang="ru-RU" dirty="0">
              <a:solidFill>
                <a:schemeClr val="tx1"/>
              </a:solidFill>
            </a:endParaRPr>
          </a:p>
        </p:txBody>
      </p:sp>
      <p:sp>
        <p:nvSpPr>
          <p:cNvPr id="9" name="Скругленный прямоугольник 8"/>
          <p:cNvSpPr/>
          <p:nvPr/>
        </p:nvSpPr>
        <p:spPr>
          <a:xfrm>
            <a:off x="1278636" y="3906615"/>
            <a:ext cx="4818888" cy="102114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lvl="2"/>
            <a:r>
              <a:rPr lang="uk-UA" b="1" i="1" dirty="0">
                <a:solidFill>
                  <a:schemeClr val="tx1"/>
                </a:solidFill>
              </a:rPr>
              <a:t>Тренінговий,</a:t>
            </a:r>
            <a:r>
              <a:rPr lang="uk-UA" dirty="0">
                <a:solidFill>
                  <a:schemeClr val="tx1"/>
                </a:solidFill>
              </a:rPr>
              <a:t> включає проведення  тренінгів різної тематики за планом та за запитом кураторів або адміністрації факультетів та індивідуальні консультації. </a:t>
            </a:r>
            <a:endParaRPr lang="ru-RU" dirty="0">
              <a:solidFill>
                <a:schemeClr val="tx1"/>
              </a:solidFill>
            </a:endParaRPr>
          </a:p>
        </p:txBody>
      </p:sp>
      <p:sp>
        <p:nvSpPr>
          <p:cNvPr id="12" name="Скругленный прямоугольник 11"/>
          <p:cNvSpPr/>
          <p:nvPr/>
        </p:nvSpPr>
        <p:spPr>
          <a:xfrm>
            <a:off x="6443472" y="1212006"/>
            <a:ext cx="5251704" cy="10211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92075" lvl="2"/>
            <a:r>
              <a:rPr lang="uk-UA" b="1" i="1" dirty="0">
                <a:solidFill>
                  <a:schemeClr val="tx1"/>
                </a:solidFill>
              </a:rPr>
              <a:t>Соціально-волонтерський,</a:t>
            </a:r>
            <a:r>
              <a:rPr lang="uk-UA" dirty="0">
                <a:solidFill>
                  <a:schemeClr val="tx1"/>
                </a:solidFill>
              </a:rPr>
              <a:t> це внутрішня соціальна та психологічна потреба бути потрібним, підтвердження своєї самостійності і дорослості.</a:t>
            </a:r>
            <a:endParaRPr lang="ru-RU" dirty="0">
              <a:solidFill>
                <a:schemeClr val="tx1"/>
              </a:solidFill>
            </a:endParaRPr>
          </a:p>
        </p:txBody>
      </p:sp>
      <p:sp>
        <p:nvSpPr>
          <p:cNvPr id="13" name="Скругленный прямоугольник 12"/>
          <p:cNvSpPr/>
          <p:nvPr/>
        </p:nvSpPr>
        <p:spPr>
          <a:xfrm>
            <a:off x="6443472" y="2472916"/>
            <a:ext cx="5251704" cy="113531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marL="0" lvl="2"/>
            <a:r>
              <a:rPr lang="uk-UA" sz="1600" b="1" i="1" dirty="0">
                <a:solidFill>
                  <a:schemeClr val="tx1"/>
                </a:solidFill>
              </a:rPr>
              <a:t>Науково-дослідницький,  </a:t>
            </a:r>
            <a:r>
              <a:rPr lang="uk-UA" sz="1600" dirty="0">
                <a:solidFill>
                  <a:schemeClr val="tx1"/>
                </a:solidFill>
              </a:rPr>
              <a:t>Служба стає потужною базою для проведення наукових досліджень, бере участь в організації Міжнародних науково-практичних</a:t>
            </a:r>
            <a:r>
              <a:rPr lang="en-US" sz="1600" dirty="0">
                <a:solidFill>
                  <a:schemeClr val="tx1"/>
                </a:solidFill>
              </a:rPr>
              <a:t> </a:t>
            </a:r>
            <a:r>
              <a:rPr lang="uk-UA" sz="1600" dirty="0">
                <a:solidFill>
                  <a:schemeClr val="tx1"/>
                </a:solidFill>
              </a:rPr>
              <a:t>конференціях, семінарах, тренінгах, навчальних програмах. </a:t>
            </a:r>
            <a:endParaRPr lang="ru-RU" sz="1600" dirty="0">
              <a:solidFill>
                <a:schemeClr val="tx1"/>
              </a:solidFill>
            </a:endParaRPr>
          </a:p>
        </p:txBody>
      </p:sp>
      <p:sp>
        <p:nvSpPr>
          <p:cNvPr id="14" name="Скругленный прямоугольник 13"/>
          <p:cNvSpPr/>
          <p:nvPr/>
        </p:nvSpPr>
        <p:spPr>
          <a:xfrm>
            <a:off x="6443472" y="3876946"/>
            <a:ext cx="5175504" cy="1021148"/>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lvl="2"/>
            <a:r>
              <a:rPr lang="uk-UA" b="1" i="1" dirty="0">
                <a:solidFill>
                  <a:schemeClr val="tx1"/>
                </a:solidFill>
              </a:rPr>
              <a:t>Зв’язки з громадськістю</a:t>
            </a:r>
            <a:r>
              <a:rPr lang="uk-UA" dirty="0">
                <a:solidFill>
                  <a:schemeClr val="tx1"/>
                </a:solidFill>
              </a:rPr>
              <a:t>, що передбачає активну співпрацю фахівців Служби з державними та громадськими організаціями міста та області. </a:t>
            </a:r>
            <a:endParaRPr lang="ru-RU" dirty="0">
              <a:solidFill>
                <a:schemeClr val="tx1"/>
              </a:solidFill>
            </a:endParaRPr>
          </a:p>
        </p:txBody>
      </p:sp>
      <p:sp>
        <p:nvSpPr>
          <p:cNvPr id="16" name="Скругленный прямоугольник 15"/>
          <p:cNvSpPr/>
          <p:nvPr/>
        </p:nvSpPr>
        <p:spPr>
          <a:xfrm>
            <a:off x="1261872" y="5167525"/>
            <a:ext cx="10357104" cy="856018"/>
          </a:xfrm>
          <a:prstGeom prst="roundRect">
            <a:avLst/>
          </a:prstGeom>
          <a:solidFill>
            <a:srgbClr val="85C5B7"/>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just"/>
            <a:r>
              <a:rPr lang="uk-UA" b="1" i="1" dirty="0" err="1">
                <a:solidFill>
                  <a:schemeClr val="tx1"/>
                </a:solidFill>
              </a:rPr>
              <a:t>Психодіагностичний</a:t>
            </a:r>
            <a:r>
              <a:rPr lang="uk-UA" dirty="0">
                <a:solidFill>
                  <a:schemeClr val="tx1"/>
                </a:solidFill>
              </a:rPr>
              <a:t>, що охоплює 2 великих зрізи:</a:t>
            </a:r>
            <a:endParaRPr lang="ru-RU" dirty="0">
              <a:solidFill>
                <a:schemeClr val="tx1"/>
              </a:solidFill>
            </a:endParaRPr>
          </a:p>
          <a:p>
            <a:pPr algn="just"/>
            <a:r>
              <a:rPr lang="uk-UA" dirty="0">
                <a:solidFill>
                  <a:schemeClr val="tx1"/>
                </a:solidFill>
              </a:rPr>
              <a:t>1) Дослідження мотивації до навчання студенті 1-го курсу;</a:t>
            </a:r>
            <a:endParaRPr lang="ru-RU" dirty="0">
              <a:solidFill>
                <a:schemeClr val="tx1"/>
              </a:solidFill>
            </a:endParaRPr>
          </a:p>
          <a:p>
            <a:pPr algn="just"/>
            <a:r>
              <a:rPr lang="uk-UA" dirty="0">
                <a:solidFill>
                  <a:schemeClr val="tx1"/>
                </a:solidFill>
              </a:rPr>
              <a:t>2) Дослідження психологічного благополуччя студентів різних курсів у процесі навчальної діяльності.</a:t>
            </a:r>
            <a:endParaRPr lang="ru-RU" dirty="0">
              <a:solidFill>
                <a:schemeClr val="tx1"/>
              </a:solidFill>
            </a:endParaRPr>
          </a:p>
        </p:txBody>
      </p:sp>
    </p:spTree>
    <p:extLst>
      <p:ext uri="{BB962C8B-B14F-4D97-AF65-F5344CB8AC3E}">
        <p14:creationId xmlns:p14="http://schemas.microsoft.com/office/powerpoint/2010/main" val="34006420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61871" y="120985"/>
            <a:ext cx="10091928" cy="531044"/>
          </a:xfrm>
        </p:spPr>
        <p:txBody>
          <a:bodyPr>
            <a:noAutofit/>
          </a:bodyPr>
          <a:lstStyle/>
          <a:p>
            <a:r>
              <a:rPr lang="ru-RU" sz="3600" b="1" dirty="0" err="1">
                <a:latin typeface="+mn-lt"/>
              </a:rPr>
              <a:t>Спортивн</a:t>
            </a:r>
            <a:r>
              <a:rPr lang="uk-UA" sz="3600" b="1" dirty="0">
                <a:latin typeface="+mn-lt"/>
              </a:rPr>
              <a:t>і</a:t>
            </a:r>
            <a:r>
              <a:rPr lang="ru-RU" sz="3600" b="1" dirty="0">
                <a:latin typeface="+mn-lt"/>
              </a:rPr>
              <a:t> </a:t>
            </a:r>
            <a:r>
              <a:rPr lang="ru-RU" sz="4000" b="1" dirty="0">
                <a:latin typeface="+mn-lt"/>
              </a:rPr>
              <a:t>клуб</a:t>
            </a:r>
            <a:r>
              <a:rPr lang="uk-UA" sz="3600" b="1" dirty="0">
                <a:latin typeface="+mn-lt"/>
              </a:rPr>
              <a:t>и</a:t>
            </a:r>
            <a:endParaRPr lang="ru-RU" sz="3600" dirty="0">
              <a:latin typeface="+mn-lt"/>
            </a:endParaRPr>
          </a:p>
        </p:txBody>
      </p:sp>
      <p:sp>
        <p:nvSpPr>
          <p:cNvPr id="3" name="Объект 2"/>
          <p:cNvSpPr>
            <a:spLocks noGrp="1"/>
          </p:cNvSpPr>
          <p:nvPr>
            <p:ph idx="1"/>
          </p:nvPr>
        </p:nvSpPr>
        <p:spPr>
          <a:xfrm>
            <a:off x="1261871" y="869100"/>
            <a:ext cx="10071069" cy="1380744"/>
          </a:xfrm>
        </p:spPr>
        <p:txBody>
          <a:bodyPr>
            <a:normAutofit/>
          </a:bodyPr>
          <a:lstStyle/>
          <a:p>
            <a:pPr marL="0" indent="0" algn="just">
              <a:buNone/>
            </a:pPr>
            <a:r>
              <a:rPr lang="uk-UA" sz="2000" dirty="0"/>
              <a:t>Спортивний клуб проводить заходи, що спрямовані на популяризацію фізкультури та спорту, працюють секції з видів спорту:</a:t>
            </a:r>
            <a:endParaRPr lang="ru-RU" sz="2000" dirty="0"/>
          </a:p>
          <a:p>
            <a:pPr marL="0" indent="0">
              <a:buNone/>
            </a:pPr>
            <a:endParaRPr lang="ru-RU" sz="2000" dirty="0"/>
          </a:p>
        </p:txBody>
      </p:sp>
      <p:graphicFrame>
        <p:nvGraphicFramePr>
          <p:cNvPr id="4" name="Схема 3"/>
          <p:cNvGraphicFramePr/>
          <p:nvPr>
            <p:extLst>
              <p:ext uri="{D42A27DB-BD31-4B8C-83A1-F6EECF244321}">
                <p14:modId xmlns:p14="http://schemas.microsoft.com/office/powerpoint/2010/main" val="2277535974"/>
              </p:ext>
            </p:extLst>
          </p:nvPr>
        </p:nvGraphicFramePr>
        <p:xfrm>
          <a:off x="838200" y="1690688"/>
          <a:ext cx="10308336" cy="4966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11696" y="4663992"/>
            <a:ext cx="1234440" cy="1234440"/>
          </a:xfrm>
          <a:prstGeom prst="rect">
            <a:avLst/>
          </a:prstGeom>
        </p:spPr>
      </p:pic>
      <p:pic>
        <p:nvPicPr>
          <p:cNvPr id="7" name="Рисунок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5120" y="3146013"/>
            <a:ext cx="1328928" cy="1328928"/>
          </a:xfrm>
          <a:prstGeom prst="rect">
            <a:avLst/>
          </a:prstGeom>
        </p:spPr>
      </p:pic>
      <p:pic>
        <p:nvPicPr>
          <p:cNvPr id="8" name="Рисунок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50815" y="3228276"/>
            <a:ext cx="1200945" cy="1200945"/>
          </a:xfrm>
          <a:prstGeom prst="rect">
            <a:avLst/>
          </a:prstGeom>
        </p:spPr>
      </p:pic>
      <p:pic>
        <p:nvPicPr>
          <p:cNvPr id="9" name="Рисунок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23053" y="5433327"/>
            <a:ext cx="966667" cy="965682"/>
          </a:xfrm>
          <a:prstGeom prst="rect">
            <a:avLst/>
          </a:prstGeom>
        </p:spPr>
      </p:pic>
      <p:pic>
        <p:nvPicPr>
          <p:cNvPr id="11" name="Рисунок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03961" y="5390655"/>
            <a:ext cx="1195425" cy="1195425"/>
          </a:xfrm>
          <a:prstGeom prst="rect">
            <a:avLst/>
          </a:prstGeom>
        </p:spPr>
      </p:pic>
      <p:pic>
        <p:nvPicPr>
          <p:cNvPr id="12" name="Рисунок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54834" y="1836992"/>
            <a:ext cx="1239542" cy="1234440"/>
          </a:xfrm>
          <a:prstGeom prst="rect">
            <a:avLst/>
          </a:prstGeom>
        </p:spPr>
      </p:pic>
      <p:pic>
        <p:nvPicPr>
          <p:cNvPr id="14" name="Рисунок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161401" y="2631853"/>
            <a:ext cx="1028319" cy="1028319"/>
          </a:xfrm>
          <a:prstGeom prst="rect">
            <a:avLst/>
          </a:prstGeom>
        </p:spPr>
      </p:pic>
      <p:pic>
        <p:nvPicPr>
          <p:cNvPr id="15" name="Рисунок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75162" y="4044070"/>
            <a:ext cx="1199958" cy="1095962"/>
          </a:xfrm>
          <a:prstGeom prst="rect">
            <a:avLst/>
          </a:prstGeom>
        </p:spPr>
      </p:pic>
    </p:spTree>
    <p:extLst>
      <p:ext uri="{BB962C8B-B14F-4D97-AF65-F5344CB8AC3E}">
        <p14:creationId xmlns:p14="http://schemas.microsoft.com/office/powerpoint/2010/main" val="9203901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303452" y="799082"/>
            <a:ext cx="10119360" cy="2039009"/>
          </a:xfrm>
        </p:spPr>
        <p:txBody>
          <a:bodyPr>
            <a:normAutofit/>
          </a:bodyPr>
          <a:lstStyle/>
          <a:p>
            <a:pPr marL="0" indent="0" algn="just">
              <a:buNone/>
            </a:pPr>
            <a:r>
              <a:rPr lang="uk-UA" sz="2000" dirty="0"/>
              <a:t>	В університеті функціонують дві спортивні зали, тренажерна зала, сучасний спортивний майданчик, басейн, який відповідає сучасним вимогам. Існують університетські Ліги – волейбольна, баскетбольна, футбольна. </a:t>
            </a:r>
          </a:p>
          <a:p>
            <a:pPr marL="0" indent="0" algn="just">
              <a:buNone/>
            </a:pPr>
            <a:r>
              <a:rPr lang="uk-UA" sz="2000" dirty="0"/>
              <a:t>	Щорічно проводяться Чемпіонати вишу з різних видів спорту, включаючи настільний теніс та більярд. Інформація про діяльність спортклубу розміщується на головній сторінці ХДУ та Телеграмі</a:t>
            </a:r>
            <a:r>
              <a:rPr lang="ru-RU" sz="2000" dirty="0"/>
              <a:t>.</a:t>
            </a:r>
          </a:p>
        </p:txBody>
      </p:sp>
      <p:pic>
        <p:nvPicPr>
          <p:cNvPr id="1026" name="Picture 2" descr="http://pool.kspu.edu/images/people.jpg">
            <a:extLst>
              <a:ext uri="{FF2B5EF4-FFF2-40B4-BE49-F238E27FC236}">
                <a16:creationId xmlns:a16="http://schemas.microsoft.com/office/drawing/2014/main" id="{F83CDCA5-4A3D-4C46-B18B-2F490FED6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844" y="3502325"/>
            <a:ext cx="2760722" cy="2756114"/>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id="{3F68197B-BCB7-41AA-9370-70F482A8EB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6514" y="3157243"/>
            <a:ext cx="3180272" cy="2385204"/>
          </a:xfrm>
          <a:prstGeom prst="rect">
            <a:avLst/>
          </a:prstGeom>
        </p:spPr>
      </p:pic>
      <p:pic>
        <p:nvPicPr>
          <p:cNvPr id="9" name="Рисунок 8">
            <a:extLst>
              <a:ext uri="{FF2B5EF4-FFF2-40B4-BE49-F238E27FC236}">
                <a16:creationId xmlns:a16="http://schemas.microsoft.com/office/drawing/2014/main" id="{C4E8CC7C-6DB5-48A4-BEA9-A253D7713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992" y="2645569"/>
            <a:ext cx="3502954" cy="2317339"/>
          </a:xfrm>
          <a:prstGeom prst="rect">
            <a:avLst/>
          </a:prstGeom>
        </p:spPr>
      </p:pic>
      <p:pic>
        <p:nvPicPr>
          <p:cNvPr id="11" name="Рисунок 10">
            <a:extLst>
              <a:ext uri="{FF2B5EF4-FFF2-40B4-BE49-F238E27FC236}">
                <a16:creationId xmlns:a16="http://schemas.microsoft.com/office/drawing/2014/main" id="{541EEFB6-C3CD-47DD-95B4-23B08C569F33}"/>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072197" y="4770385"/>
            <a:ext cx="2810323" cy="1873549"/>
          </a:xfrm>
          <a:prstGeom prst="rect">
            <a:avLst/>
          </a:prstGeom>
        </p:spPr>
      </p:pic>
    </p:spTree>
    <p:extLst>
      <p:ext uri="{BB962C8B-B14F-4D97-AF65-F5344CB8AC3E}">
        <p14:creationId xmlns:p14="http://schemas.microsoft.com/office/powerpoint/2010/main" val="14952934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94816" y="82296"/>
            <a:ext cx="10997184" cy="629984"/>
          </a:xfrm>
        </p:spPr>
        <p:txBody>
          <a:bodyPr>
            <a:normAutofit/>
          </a:bodyPr>
          <a:lstStyle/>
          <a:p>
            <a:r>
              <a:rPr lang="ru-RU" sz="3600" b="1" dirty="0" err="1">
                <a:latin typeface="+mn-lt"/>
              </a:rPr>
              <a:t>Волонтерський</a:t>
            </a:r>
            <a:r>
              <a:rPr lang="ru-RU" sz="3600" b="1" dirty="0">
                <a:latin typeface="+mn-lt"/>
              </a:rPr>
              <a:t> центр «</a:t>
            </a:r>
            <a:r>
              <a:rPr lang="ru-RU" sz="3600" b="1" dirty="0" err="1">
                <a:latin typeface="+mn-lt"/>
              </a:rPr>
              <a:t>Власний</a:t>
            </a:r>
            <a:r>
              <a:rPr lang="ru-RU" sz="3600" b="1" dirty="0">
                <a:latin typeface="+mn-lt"/>
              </a:rPr>
              <a:t> </a:t>
            </a:r>
            <a:r>
              <a:rPr lang="ru-RU" sz="3600" b="1" dirty="0" err="1">
                <a:latin typeface="+mn-lt"/>
              </a:rPr>
              <a:t>вибір</a:t>
            </a:r>
            <a:r>
              <a:rPr lang="ru-RU" sz="3600" b="1" dirty="0">
                <a:latin typeface="+mn-lt"/>
              </a:rPr>
              <a:t>»</a:t>
            </a:r>
          </a:p>
        </p:txBody>
      </p:sp>
      <p:sp>
        <p:nvSpPr>
          <p:cNvPr id="3" name="Объект 2"/>
          <p:cNvSpPr>
            <a:spLocks noGrp="1"/>
          </p:cNvSpPr>
          <p:nvPr>
            <p:ph idx="1"/>
          </p:nvPr>
        </p:nvSpPr>
        <p:spPr>
          <a:xfrm>
            <a:off x="1022288" y="712280"/>
            <a:ext cx="10515600" cy="1798007"/>
          </a:xfrm>
        </p:spPr>
        <p:txBody>
          <a:bodyPr>
            <a:normAutofit/>
          </a:bodyPr>
          <a:lstStyle/>
          <a:p>
            <a:pPr marL="0" indent="0" algn="just">
              <a:spcBef>
                <a:spcPts val="0"/>
              </a:spcBef>
              <a:buNone/>
            </a:pPr>
            <a:r>
              <a:rPr lang="uk-UA" sz="2000" dirty="0"/>
              <a:t>	Волонтерський центр «Власний вибір» є громадською організацією студентів університету. Очолює центр волонтер, якого обирають щорічно на зборах головних волонтерів факультетів. </a:t>
            </a:r>
          </a:p>
          <a:p>
            <a:pPr marL="0" indent="0" algn="just">
              <a:spcBef>
                <a:spcPts val="0"/>
              </a:spcBef>
              <a:buNone/>
            </a:pPr>
            <a:r>
              <a:rPr lang="uk-UA" sz="2000" dirty="0"/>
              <a:t>	Волонтерський центр співпрацює з громадськими організаціями міста, області, бере участь у загальнодержавних акціях і заходах, залучає фахівців до проведення тренінгів. </a:t>
            </a:r>
          </a:p>
          <a:p>
            <a:pPr marL="0" indent="0" algn="just">
              <a:spcBef>
                <a:spcPts val="0"/>
              </a:spcBef>
              <a:buNone/>
            </a:pPr>
            <a:r>
              <a:rPr lang="uk-UA" sz="2000" dirty="0"/>
              <a:t>	Його метою є залучення та підготовка студентів до волонтерської діяльності.</a:t>
            </a:r>
            <a:endParaRPr lang="ru-RU" sz="2000" dirty="0"/>
          </a:p>
          <a:p>
            <a:endParaRPr lang="ru-RU" sz="2000" dirty="0"/>
          </a:p>
        </p:txBody>
      </p:sp>
      <p:graphicFrame>
        <p:nvGraphicFramePr>
          <p:cNvPr id="4" name="Схема 3">
            <a:extLst>
              <a:ext uri="{FF2B5EF4-FFF2-40B4-BE49-F238E27FC236}">
                <a16:creationId xmlns:a16="http://schemas.microsoft.com/office/drawing/2014/main" id="{34CF75B9-D83F-47DF-9247-329D4E19123A}"/>
              </a:ext>
            </a:extLst>
          </p:cNvPr>
          <p:cNvGraphicFramePr/>
          <p:nvPr>
            <p:extLst>
              <p:ext uri="{D42A27DB-BD31-4B8C-83A1-F6EECF244321}">
                <p14:modId xmlns:p14="http://schemas.microsoft.com/office/powerpoint/2010/main" val="2603508443"/>
              </p:ext>
            </p:extLst>
          </p:nvPr>
        </p:nvGraphicFramePr>
        <p:xfrm>
          <a:off x="478823" y="2005640"/>
          <a:ext cx="5067962" cy="5036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Схема 4">
            <a:extLst>
              <a:ext uri="{FF2B5EF4-FFF2-40B4-BE49-F238E27FC236}">
                <a16:creationId xmlns:a16="http://schemas.microsoft.com/office/drawing/2014/main" id="{840CC84B-9128-447A-B41C-CA51CEAED59C}"/>
              </a:ext>
            </a:extLst>
          </p:cNvPr>
          <p:cNvGraphicFramePr/>
          <p:nvPr>
            <p:extLst>
              <p:ext uri="{D42A27DB-BD31-4B8C-83A1-F6EECF244321}">
                <p14:modId xmlns:p14="http://schemas.microsoft.com/office/powerpoint/2010/main" val="1062351125"/>
              </p:ext>
            </p:extLst>
          </p:nvPr>
        </p:nvGraphicFramePr>
        <p:xfrm>
          <a:off x="5729665" y="2005640"/>
          <a:ext cx="5440047" cy="50360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252792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43584" y="-9144"/>
            <a:ext cx="10649712" cy="1325563"/>
          </a:xfrm>
        </p:spPr>
        <p:txBody>
          <a:bodyPr>
            <a:normAutofit/>
          </a:bodyPr>
          <a:lstStyle/>
          <a:p>
            <a:r>
              <a:rPr lang="ru-RU" sz="3600" b="1" dirty="0" err="1">
                <a:latin typeface="+mn-lt"/>
              </a:rPr>
              <a:t>Соціальний</a:t>
            </a:r>
            <a:r>
              <a:rPr lang="ru-RU" sz="3600" b="1" dirty="0">
                <a:latin typeface="+mn-lt"/>
              </a:rPr>
              <a:t> проєкт </a:t>
            </a:r>
            <a:r>
              <a:rPr lang="ru-RU" sz="3600" b="1" dirty="0" err="1">
                <a:latin typeface="+mn-lt"/>
              </a:rPr>
              <a:t>розвитку</a:t>
            </a:r>
            <a:r>
              <a:rPr lang="ru-RU" sz="3600" b="1" dirty="0">
                <a:latin typeface="+mn-lt"/>
              </a:rPr>
              <a:t> </a:t>
            </a:r>
            <a:r>
              <a:rPr lang="ru-RU" sz="3600" b="1" dirty="0" err="1">
                <a:latin typeface="+mn-lt"/>
              </a:rPr>
              <a:t>активних</a:t>
            </a:r>
            <a:r>
              <a:rPr lang="ru-RU" sz="3600" b="1" dirty="0">
                <a:latin typeface="+mn-lt"/>
              </a:rPr>
              <a:t> </a:t>
            </a:r>
            <a:r>
              <a:rPr lang="ru-RU" sz="3600" b="1" dirty="0" err="1">
                <a:latin typeface="+mn-lt"/>
              </a:rPr>
              <a:t>видів</a:t>
            </a:r>
            <a:r>
              <a:rPr lang="ru-RU" sz="3600" b="1" dirty="0">
                <a:latin typeface="+mn-lt"/>
              </a:rPr>
              <a:t> туризму «</a:t>
            </a:r>
            <a:r>
              <a:rPr lang="ru-RU" sz="3600" b="1" dirty="0" err="1">
                <a:latin typeface="+mn-lt"/>
              </a:rPr>
              <a:t>Мандруймо</a:t>
            </a:r>
            <a:r>
              <a:rPr lang="ru-RU" sz="3600" b="1" dirty="0">
                <a:latin typeface="+mn-lt"/>
              </a:rPr>
              <a:t> </a:t>
            </a:r>
            <a:r>
              <a:rPr lang="ru-RU" sz="3600" b="1" dirty="0" err="1">
                <a:latin typeface="+mn-lt"/>
              </a:rPr>
              <a:t>Херсонщиною</a:t>
            </a:r>
            <a:r>
              <a:rPr lang="ru-RU" sz="3600" b="1" dirty="0">
                <a:latin typeface="+mn-lt"/>
              </a:rPr>
              <a:t>»</a:t>
            </a:r>
          </a:p>
        </p:txBody>
      </p:sp>
      <p:sp>
        <p:nvSpPr>
          <p:cNvPr id="3" name="Объект 2"/>
          <p:cNvSpPr>
            <a:spLocks noGrp="1"/>
          </p:cNvSpPr>
          <p:nvPr>
            <p:ph idx="1"/>
          </p:nvPr>
        </p:nvSpPr>
        <p:spPr>
          <a:xfrm>
            <a:off x="1243584" y="1656272"/>
            <a:ext cx="10229088" cy="4703571"/>
          </a:xfrm>
        </p:spPr>
        <p:txBody>
          <a:bodyPr>
            <a:normAutofit/>
          </a:bodyPr>
          <a:lstStyle/>
          <a:p>
            <a:pPr marL="0" lvl="1" indent="0" algn="just">
              <a:buNone/>
            </a:pPr>
            <a:r>
              <a:rPr lang="ru-RU" sz="2000" dirty="0"/>
              <a:t>	</a:t>
            </a:r>
            <a:r>
              <a:rPr lang="ru-RU" sz="2000" dirty="0" err="1"/>
              <a:t>Соціальний</a:t>
            </a:r>
            <a:r>
              <a:rPr lang="ru-RU" sz="2000" dirty="0"/>
              <a:t> проєкт </a:t>
            </a:r>
            <a:r>
              <a:rPr lang="ru-RU" sz="2000" dirty="0" err="1"/>
              <a:t>був</a:t>
            </a:r>
            <a:r>
              <a:rPr lang="ru-RU" sz="2000" dirty="0"/>
              <a:t> </a:t>
            </a:r>
            <a:r>
              <a:rPr lang="ru-RU" sz="2000" dirty="0" err="1"/>
              <a:t>започаткований</a:t>
            </a:r>
            <a:r>
              <a:rPr lang="ru-RU" sz="2000" dirty="0"/>
              <a:t> </a:t>
            </a:r>
            <a:r>
              <a:rPr lang="ru-RU" sz="2000" dirty="0" err="1"/>
              <a:t>викладачами</a:t>
            </a:r>
            <a:r>
              <a:rPr lang="ru-RU" sz="2000" dirty="0"/>
              <a:t> </a:t>
            </a:r>
            <a:r>
              <a:rPr lang="ru-RU" sz="2000" dirty="0" err="1"/>
              <a:t>кафедри</a:t>
            </a:r>
            <a:r>
              <a:rPr lang="ru-RU" sz="2000" dirty="0"/>
              <a:t> туризму ХДУ </a:t>
            </a:r>
            <a:r>
              <a:rPr lang="ru-RU" sz="2000" dirty="0" err="1"/>
              <a:t>навесні</a:t>
            </a:r>
            <a:r>
              <a:rPr lang="ru-RU" sz="2000" dirty="0"/>
              <a:t> 2017 року до 100-річча </a:t>
            </a:r>
            <a:r>
              <a:rPr lang="ru-RU" sz="2000" dirty="0" err="1"/>
              <a:t>Херсонського</a:t>
            </a:r>
            <a:r>
              <a:rPr lang="ru-RU" sz="2000" dirty="0"/>
              <a:t> державного </a:t>
            </a:r>
            <a:r>
              <a:rPr lang="ru-RU" sz="2000" dirty="0" err="1"/>
              <a:t>університету</a:t>
            </a:r>
            <a:r>
              <a:rPr lang="ru-RU" sz="2000" dirty="0"/>
              <a:t>.</a:t>
            </a:r>
          </a:p>
          <a:p>
            <a:pPr marL="0" indent="0" algn="just">
              <a:buNone/>
            </a:pPr>
            <a:r>
              <a:rPr lang="ru-RU" sz="2000" dirty="0"/>
              <a:t>	</a:t>
            </a:r>
            <a:r>
              <a:rPr lang="ru-RU" sz="2000" dirty="0" err="1"/>
              <a:t>Своє</a:t>
            </a:r>
            <a:r>
              <a:rPr lang="ru-RU" sz="2000" dirty="0"/>
              <a:t> </a:t>
            </a:r>
            <a:r>
              <a:rPr lang="ru-RU" sz="2000" dirty="0" err="1"/>
              <a:t>місією</a:t>
            </a:r>
            <a:r>
              <a:rPr lang="ru-RU" sz="2000" dirty="0"/>
              <a:t> </a:t>
            </a:r>
            <a:r>
              <a:rPr lang="ru-RU" sz="2000" dirty="0" err="1"/>
              <a:t>ініціатори</a:t>
            </a:r>
            <a:r>
              <a:rPr lang="ru-RU" sz="2000" dirty="0"/>
              <a:t> проєкту </a:t>
            </a:r>
            <a:r>
              <a:rPr lang="ru-RU" sz="2000" dirty="0" err="1"/>
              <a:t>бачили</a:t>
            </a:r>
            <a:r>
              <a:rPr lang="ru-RU" sz="2000" dirty="0"/>
              <a:t> </a:t>
            </a:r>
            <a:r>
              <a:rPr lang="ru-RU" sz="2000" dirty="0" err="1"/>
              <a:t>формування</a:t>
            </a:r>
            <a:r>
              <a:rPr lang="ru-RU" sz="2000" dirty="0"/>
              <a:t> </a:t>
            </a:r>
            <a:r>
              <a:rPr lang="ru-RU" sz="2000" dirty="0" err="1"/>
              <a:t>нової</a:t>
            </a:r>
            <a:r>
              <a:rPr lang="ru-RU" sz="2000" dirty="0"/>
              <a:t> </a:t>
            </a:r>
            <a:r>
              <a:rPr lang="ru-RU" sz="2000" dirty="0" err="1"/>
              <a:t>якості</a:t>
            </a:r>
            <a:r>
              <a:rPr lang="ru-RU" sz="2000" dirty="0"/>
              <a:t> </a:t>
            </a:r>
            <a:r>
              <a:rPr lang="ru-RU" sz="2000" dirty="0" err="1"/>
              <a:t>соціального</a:t>
            </a:r>
            <a:r>
              <a:rPr lang="ru-RU" sz="2000" dirty="0"/>
              <a:t> та </a:t>
            </a:r>
            <a:r>
              <a:rPr lang="ru-RU" sz="2000" dirty="0" err="1"/>
              <a:t>фізичного</a:t>
            </a:r>
            <a:r>
              <a:rPr lang="ru-RU" sz="2000" dirty="0"/>
              <a:t> </a:t>
            </a:r>
            <a:r>
              <a:rPr lang="ru-RU" sz="2000" dirty="0" err="1"/>
              <a:t>буття</a:t>
            </a:r>
            <a:r>
              <a:rPr lang="ru-RU" sz="2000" dirty="0"/>
              <a:t> </a:t>
            </a:r>
            <a:r>
              <a:rPr lang="ru-RU" sz="2000" dirty="0" err="1"/>
              <a:t>індивідуума</a:t>
            </a:r>
            <a:r>
              <a:rPr lang="ru-RU" sz="2000" dirty="0"/>
              <a:t> як результат </a:t>
            </a:r>
            <a:r>
              <a:rPr lang="ru-RU" sz="2000" dirty="0" err="1"/>
              <a:t>особистісного</a:t>
            </a:r>
            <a:r>
              <a:rPr lang="ru-RU" sz="2000" dirty="0"/>
              <a:t> </a:t>
            </a:r>
            <a:r>
              <a:rPr lang="ru-RU" sz="2000" dirty="0" err="1"/>
              <a:t>переосмислення</a:t>
            </a:r>
            <a:r>
              <a:rPr lang="ru-RU" sz="2000" dirty="0"/>
              <a:t> ним </a:t>
            </a:r>
            <a:r>
              <a:rPr lang="ru-RU" sz="2000" dirty="0" err="1"/>
              <a:t>свого</a:t>
            </a:r>
            <a:r>
              <a:rPr lang="ru-RU" sz="2000" dirty="0"/>
              <a:t> </a:t>
            </a:r>
            <a:r>
              <a:rPr lang="ru-RU" sz="2000" dirty="0" err="1"/>
              <a:t>ставлення</a:t>
            </a:r>
            <a:r>
              <a:rPr lang="ru-RU" sz="2000" dirty="0"/>
              <a:t> до </a:t>
            </a:r>
            <a:r>
              <a:rPr lang="ru-RU" sz="2000" dirty="0" err="1"/>
              <a:t>природи</a:t>
            </a:r>
            <a:r>
              <a:rPr lang="ru-RU" sz="2000" dirty="0"/>
              <a:t>, </a:t>
            </a:r>
            <a:r>
              <a:rPr lang="ru-RU" sz="2000" dirty="0" err="1"/>
              <a:t>історії</a:t>
            </a:r>
            <a:r>
              <a:rPr lang="ru-RU" sz="2000" dirty="0"/>
              <a:t>, </a:t>
            </a:r>
            <a:r>
              <a:rPr lang="ru-RU" sz="2000" dirty="0" err="1"/>
              <a:t>культури</a:t>
            </a:r>
            <a:r>
              <a:rPr lang="ru-RU" sz="2000" dirty="0"/>
              <a:t> </a:t>
            </a:r>
            <a:r>
              <a:rPr lang="ru-RU" sz="2000" dirty="0" err="1"/>
              <a:t>рідного</a:t>
            </a:r>
            <a:r>
              <a:rPr lang="ru-RU" sz="2000" dirty="0"/>
              <a:t> краю на </a:t>
            </a:r>
            <a:r>
              <a:rPr lang="ru-RU" sz="2000" dirty="0" err="1"/>
              <a:t>основі</a:t>
            </a:r>
            <a:r>
              <a:rPr lang="ru-RU" sz="2000" dirty="0"/>
              <a:t> </a:t>
            </a:r>
            <a:r>
              <a:rPr lang="ru-RU" sz="2000" dirty="0" err="1"/>
              <a:t>використання</a:t>
            </a:r>
            <a:r>
              <a:rPr lang="ru-RU" sz="2000" dirty="0"/>
              <a:t> </a:t>
            </a:r>
            <a:r>
              <a:rPr lang="ru-RU" sz="2000" dirty="0" err="1"/>
              <a:t>активних</a:t>
            </a:r>
            <a:r>
              <a:rPr lang="ru-RU" sz="2000" dirty="0"/>
              <a:t> форм </a:t>
            </a:r>
            <a:r>
              <a:rPr lang="ru-RU" sz="2000" dirty="0" err="1"/>
              <a:t>проведення</a:t>
            </a:r>
            <a:r>
              <a:rPr lang="ru-RU" sz="2000" dirty="0"/>
              <a:t> </a:t>
            </a:r>
            <a:r>
              <a:rPr lang="ru-RU" sz="2000" dirty="0" err="1"/>
              <a:t>дозвілля</a:t>
            </a:r>
            <a:r>
              <a:rPr lang="ru-RU" sz="2000" dirty="0"/>
              <a:t>. </a:t>
            </a:r>
            <a:r>
              <a:rPr lang="ru-RU" sz="2000" dirty="0" err="1"/>
              <a:t>Крім</a:t>
            </a:r>
            <a:r>
              <a:rPr lang="ru-RU" sz="2000" dirty="0"/>
              <a:t> того, проєкт </a:t>
            </a:r>
            <a:r>
              <a:rPr lang="ru-RU" sz="2000" dirty="0" err="1"/>
              <a:t>розглядався</a:t>
            </a:r>
            <a:r>
              <a:rPr lang="ru-RU" sz="2000" dirty="0"/>
              <a:t> як «</a:t>
            </a:r>
            <a:r>
              <a:rPr lang="ru-RU" sz="2000" dirty="0" err="1"/>
              <a:t>майданчик</a:t>
            </a:r>
            <a:r>
              <a:rPr lang="ru-RU" sz="2000" dirty="0"/>
              <a:t>» для </a:t>
            </a:r>
            <a:r>
              <a:rPr lang="ru-RU" sz="2000" dirty="0" err="1"/>
              <a:t>соціальної</a:t>
            </a:r>
            <a:r>
              <a:rPr lang="ru-RU" sz="2000" dirty="0"/>
              <a:t> </a:t>
            </a:r>
            <a:r>
              <a:rPr lang="ru-RU" sz="2000" dirty="0" err="1"/>
              <a:t>комунікації</a:t>
            </a:r>
            <a:r>
              <a:rPr lang="ru-RU" sz="2000" dirty="0"/>
              <a:t> у </a:t>
            </a:r>
            <a:r>
              <a:rPr lang="ru-RU" sz="2000" dirty="0" err="1"/>
              <a:t>сфері</a:t>
            </a:r>
            <a:r>
              <a:rPr lang="ru-RU" sz="2000" dirty="0"/>
              <a:t> </a:t>
            </a:r>
            <a:r>
              <a:rPr lang="ru-RU" sz="2000" dirty="0" err="1"/>
              <a:t>туристичного</a:t>
            </a:r>
            <a:r>
              <a:rPr lang="ru-RU" sz="2000" dirty="0"/>
              <a:t> </a:t>
            </a:r>
            <a:r>
              <a:rPr lang="ru-RU" sz="2000" dirty="0" err="1"/>
              <a:t>краєзнавства</a:t>
            </a:r>
            <a:r>
              <a:rPr lang="ru-RU" sz="2000" dirty="0"/>
              <a:t>.</a:t>
            </a:r>
          </a:p>
        </p:txBody>
      </p:sp>
      <p:pic>
        <p:nvPicPr>
          <p:cNvPr id="4" name="Рисунок 3">
            <a:extLst>
              <a:ext uri="{FF2B5EF4-FFF2-40B4-BE49-F238E27FC236}">
                <a16:creationId xmlns:a16="http://schemas.microsoft.com/office/drawing/2014/main" id="{2CF6DB3F-7B87-48EA-A415-C84D1F0472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6033" y="4087104"/>
            <a:ext cx="1352141" cy="1352141"/>
          </a:xfrm>
          <a:prstGeom prst="rect">
            <a:avLst/>
          </a:prstGeom>
        </p:spPr>
      </p:pic>
      <p:pic>
        <p:nvPicPr>
          <p:cNvPr id="5" name="Объект 3">
            <a:extLst>
              <a:ext uri="{FF2B5EF4-FFF2-40B4-BE49-F238E27FC236}">
                <a16:creationId xmlns:a16="http://schemas.microsoft.com/office/drawing/2014/main" id="{E532B0B1-7C20-4902-BC01-D6FF84818D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445" y="4343400"/>
            <a:ext cx="1095264" cy="1094194"/>
          </a:xfrm>
          <a:prstGeom prst="rect">
            <a:avLst/>
          </a:prstGeom>
        </p:spPr>
      </p:pic>
      <p:pic>
        <p:nvPicPr>
          <p:cNvPr id="6" name="Рисунок 5">
            <a:extLst>
              <a:ext uri="{FF2B5EF4-FFF2-40B4-BE49-F238E27FC236}">
                <a16:creationId xmlns:a16="http://schemas.microsoft.com/office/drawing/2014/main" id="{DEFD83B0-12CF-48A3-9DE8-5778679F6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3698" y="4264714"/>
            <a:ext cx="1563840" cy="1172880"/>
          </a:xfrm>
          <a:prstGeom prst="rect">
            <a:avLst/>
          </a:prstGeom>
        </p:spPr>
      </p:pic>
      <p:sp>
        <p:nvSpPr>
          <p:cNvPr id="7" name="TextBox 6">
            <a:extLst>
              <a:ext uri="{FF2B5EF4-FFF2-40B4-BE49-F238E27FC236}">
                <a16:creationId xmlns:a16="http://schemas.microsoft.com/office/drawing/2014/main" id="{7BE150A8-E235-409E-896C-EF3D08397A0C}"/>
              </a:ext>
            </a:extLst>
          </p:cNvPr>
          <p:cNvSpPr txBox="1"/>
          <p:nvPr/>
        </p:nvSpPr>
        <p:spPr>
          <a:xfrm>
            <a:off x="4993346" y="5683259"/>
            <a:ext cx="1984544" cy="400110"/>
          </a:xfrm>
          <a:prstGeom prst="rect">
            <a:avLst/>
          </a:prstGeom>
          <a:noFill/>
        </p:spPr>
        <p:txBody>
          <a:bodyPr wrap="square" rtlCol="0">
            <a:spAutoFit/>
          </a:bodyPr>
          <a:lstStyle/>
          <a:p>
            <a:pPr algn="ctr"/>
            <a:r>
              <a:rPr lang="en-US" sz="2000" b="1" dirty="0"/>
              <a:t>@</a:t>
            </a:r>
            <a:r>
              <a:rPr lang="en-US" sz="2000" b="1" dirty="0" err="1"/>
              <a:t>proekttourism</a:t>
            </a:r>
            <a:endParaRPr lang="ru-RU" sz="2000" dirty="0"/>
          </a:p>
        </p:txBody>
      </p:sp>
      <p:sp>
        <p:nvSpPr>
          <p:cNvPr id="8" name="TextBox 7">
            <a:extLst>
              <a:ext uri="{FF2B5EF4-FFF2-40B4-BE49-F238E27FC236}">
                <a16:creationId xmlns:a16="http://schemas.microsoft.com/office/drawing/2014/main" id="{F7FDF668-0558-40AB-8749-23A8E9C4F0CC}"/>
              </a:ext>
            </a:extLst>
          </p:cNvPr>
          <p:cNvSpPr txBox="1"/>
          <p:nvPr/>
        </p:nvSpPr>
        <p:spPr>
          <a:xfrm>
            <a:off x="8440165" y="5688094"/>
            <a:ext cx="1987824" cy="400110"/>
          </a:xfrm>
          <a:prstGeom prst="rect">
            <a:avLst/>
          </a:prstGeom>
          <a:noFill/>
        </p:spPr>
        <p:txBody>
          <a:bodyPr wrap="square" rtlCol="0">
            <a:spAutoFit/>
          </a:bodyPr>
          <a:lstStyle/>
          <a:p>
            <a:r>
              <a:rPr lang="en-US" sz="2000" b="1" dirty="0"/>
              <a:t>@</a:t>
            </a:r>
            <a:r>
              <a:rPr lang="pl-PL" sz="2000" b="1" dirty="0"/>
              <a:t>proekttourism</a:t>
            </a:r>
            <a:endParaRPr lang="ru-RU" sz="2000" dirty="0"/>
          </a:p>
        </p:txBody>
      </p:sp>
      <p:sp>
        <p:nvSpPr>
          <p:cNvPr id="9" name="TextBox 8">
            <a:extLst>
              <a:ext uri="{FF2B5EF4-FFF2-40B4-BE49-F238E27FC236}">
                <a16:creationId xmlns:a16="http://schemas.microsoft.com/office/drawing/2014/main" id="{C39758E2-AFCF-43C1-98F3-FEB0C62A8379}"/>
              </a:ext>
            </a:extLst>
          </p:cNvPr>
          <p:cNvSpPr txBox="1"/>
          <p:nvPr/>
        </p:nvSpPr>
        <p:spPr>
          <a:xfrm>
            <a:off x="2053710" y="5668057"/>
            <a:ext cx="1477361" cy="400110"/>
          </a:xfrm>
          <a:prstGeom prst="rect">
            <a:avLst/>
          </a:prstGeom>
          <a:noFill/>
        </p:spPr>
        <p:txBody>
          <a:bodyPr wrap="square" rtlCol="0">
            <a:spAutoFit/>
          </a:bodyPr>
          <a:lstStyle/>
          <a:p>
            <a:pPr algn="ctr"/>
            <a:r>
              <a:rPr lang="en-US" sz="2000" b="1" dirty="0"/>
              <a:t>travel.ks.ua</a:t>
            </a:r>
            <a:endParaRPr lang="ru-RU" sz="2000" dirty="0"/>
          </a:p>
        </p:txBody>
      </p:sp>
    </p:spTree>
    <p:extLst>
      <p:ext uri="{BB962C8B-B14F-4D97-AF65-F5344CB8AC3E}">
        <p14:creationId xmlns:p14="http://schemas.microsoft.com/office/powerpoint/2010/main" val="8817271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07593" y="308503"/>
            <a:ext cx="4062984" cy="697337"/>
          </a:xfrm>
        </p:spPr>
        <p:txBody>
          <a:bodyPr>
            <a:normAutofit/>
          </a:bodyPr>
          <a:lstStyle/>
          <a:p>
            <a:r>
              <a:rPr lang="ru-RU" sz="3600" b="1" dirty="0">
                <a:latin typeface="+mn-lt"/>
              </a:rPr>
              <a:t>Мета проєкту:</a:t>
            </a:r>
          </a:p>
        </p:txBody>
      </p:sp>
      <p:graphicFrame>
        <p:nvGraphicFramePr>
          <p:cNvPr id="4" name="Схема 3"/>
          <p:cNvGraphicFramePr/>
          <p:nvPr>
            <p:extLst>
              <p:ext uri="{D42A27DB-BD31-4B8C-83A1-F6EECF244321}">
                <p14:modId xmlns:p14="http://schemas.microsoft.com/office/powerpoint/2010/main" val="693632632"/>
              </p:ext>
            </p:extLst>
          </p:nvPr>
        </p:nvGraphicFramePr>
        <p:xfrm>
          <a:off x="1282192" y="1005840"/>
          <a:ext cx="4981448" cy="547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Заголовок 1"/>
          <p:cNvSpPr txBox="1">
            <a:spLocks/>
          </p:cNvSpPr>
          <p:nvPr/>
        </p:nvSpPr>
        <p:spPr>
          <a:xfrm>
            <a:off x="6792976" y="308502"/>
            <a:ext cx="4826000" cy="6973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err="1">
                <a:latin typeface="+mn-lt"/>
              </a:rPr>
              <a:t>Учасники</a:t>
            </a:r>
            <a:r>
              <a:rPr lang="ru-RU" sz="3600" b="1" dirty="0">
                <a:latin typeface="+mn-lt"/>
              </a:rPr>
              <a:t> проєкту:</a:t>
            </a:r>
          </a:p>
        </p:txBody>
      </p:sp>
      <p:graphicFrame>
        <p:nvGraphicFramePr>
          <p:cNvPr id="6" name="Схема 5"/>
          <p:cNvGraphicFramePr/>
          <p:nvPr>
            <p:extLst>
              <p:ext uri="{D42A27DB-BD31-4B8C-83A1-F6EECF244321}">
                <p14:modId xmlns:p14="http://schemas.microsoft.com/office/powerpoint/2010/main" val="3858743045"/>
              </p:ext>
            </p:extLst>
          </p:nvPr>
        </p:nvGraphicFramePr>
        <p:xfrm>
          <a:off x="6821424" y="1170432"/>
          <a:ext cx="4797552" cy="32287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1568870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71016" y="337693"/>
            <a:ext cx="10549128" cy="494411"/>
          </a:xfrm>
        </p:spPr>
        <p:txBody>
          <a:bodyPr>
            <a:normAutofit/>
          </a:bodyPr>
          <a:lstStyle/>
          <a:p>
            <a:r>
              <a:rPr lang="ru-RU" sz="2000" b="1" dirty="0" err="1">
                <a:latin typeface="+mn-lt"/>
              </a:rPr>
              <a:t>Цільова</a:t>
            </a:r>
            <a:r>
              <a:rPr lang="ru-RU" sz="2000" b="1" dirty="0">
                <a:latin typeface="+mn-lt"/>
              </a:rPr>
              <a:t> </a:t>
            </a:r>
            <a:r>
              <a:rPr lang="ru-RU" sz="2000" b="1" dirty="0" err="1">
                <a:latin typeface="+mn-lt"/>
              </a:rPr>
              <a:t>аудиторія</a:t>
            </a:r>
            <a:r>
              <a:rPr lang="ru-RU" sz="2000" b="1" dirty="0">
                <a:latin typeface="+mn-lt"/>
              </a:rPr>
              <a:t>: </a:t>
            </a:r>
            <a:r>
              <a:rPr lang="ru-RU" sz="2000" dirty="0" err="1">
                <a:latin typeface="+mn-lt"/>
              </a:rPr>
              <a:t>мешканці</a:t>
            </a:r>
            <a:r>
              <a:rPr lang="ru-RU" sz="2000" dirty="0">
                <a:latin typeface="+mn-lt"/>
              </a:rPr>
              <a:t> та </a:t>
            </a:r>
            <a:r>
              <a:rPr lang="ru-RU" sz="2000" dirty="0" err="1">
                <a:latin typeface="+mn-lt"/>
              </a:rPr>
              <a:t>гості</a:t>
            </a:r>
            <a:r>
              <a:rPr lang="ru-RU" sz="2000" dirty="0">
                <a:latin typeface="+mn-lt"/>
              </a:rPr>
              <a:t> </a:t>
            </a:r>
            <a:r>
              <a:rPr lang="ru-RU" sz="2000" dirty="0" err="1">
                <a:latin typeface="+mn-lt"/>
              </a:rPr>
              <a:t>Херсонської</a:t>
            </a:r>
            <a:r>
              <a:rPr lang="ru-RU" sz="2000" dirty="0">
                <a:latin typeface="+mn-lt"/>
              </a:rPr>
              <a:t> </a:t>
            </a:r>
            <a:r>
              <a:rPr lang="ru-RU" sz="2000" dirty="0" err="1">
                <a:latin typeface="+mn-lt"/>
              </a:rPr>
              <a:t>області</a:t>
            </a:r>
            <a:r>
              <a:rPr lang="ru-RU" sz="2000" dirty="0">
                <a:latin typeface="+mn-lt"/>
              </a:rPr>
              <a:t>.</a:t>
            </a:r>
          </a:p>
        </p:txBody>
      </p:sp>
      <p:sp>
        <p:nvSpPr>
          <p:cNvPr id="3" name="Объект 2"/>
          <p:cNvSpPr>
            <a:spLocks noGrp="1"/>
          </p:cNvSpPr>
          <p:nvPr>
            <p:ph idx="1"/>
          </p:nvPr>
        </p:nvSpPr>
        <p:spPr>
          <a:xfrm>
            <a:off x="1271016" y="832104"/>
            <a:ext cx="10515600" cy="411480"/>
          </a:xfrm>
        </p:spPr>
        <p:txBody>
          <a:bodyPr>
            <a:normAutofit/>
          </a:bodyPr>
          <a:lstStyle/>
          <a:p>
            <a:pPr marL="0" indent="0">
              <a:buNone/>
            </a:pPr>
            <a:r>
              <a:rPr lang="ru-RU" sz="2000" dirty="0" err="1"/>
              <a:t>Основні</a:t>
            </a:r>
            <a:r>
              <a:rPr lang="ru-RU" sz="2000" dirty="0"/>
              <a:t> </a:t>
            </a:r>
            <a:r>
              <a:rPr lang="ru-RU" sz="2000" dirty="0" err="1"/>
              <a:t>напрями</a:t>
            </a:r>
            <a:r>
              <a:rPr lang="ru-RU" sz="2000" dirty="0"/>
              <a:t> </a:t>
            </a:r>
            <a:r>
              <a:rPr lang="ru-RU" sz="2000" dirty="0" err="1"/>
              <a:t>реалізації</a:t>
            </a:r>
            <a:r>
              <a:rPr lang="ru-RU" sz="2000" dirty="0"/>
              <a:t> проєкту:</a:t>
            </a:r>
          </a:p>
        </p:txBody>
      </p:sp>
      <p:graphicFrame>
        <p:nvGraphicFramePr>
          <p:cNvPr id="4" name="Схема 3"/>
          <p:cNvGraphicFramePr/>
          <p:nvPr>
            <p:extLst>
              <p:ext uri="{D42A27DB-BD31-4B8C-83A1-F6EECF244321}">
                <p14:modId xmlns:p14="http://schemas.microsoft.com/office/powerpoint/2010/main" val="772969367"/>
              </p:ext>
            </p:extLst>
          </p:nvPr>
        </p:nvGraphicFramePr>
        <p:xfrm>
          <a:off x="1271016" y="1326516"/>
          <a:ext cx="10378440" cy="53142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3286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34440" y="-274320"/>
            <a:ext cx="107533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err="1">
                <a:latin typeface="+mn-lt"/>
              </a:rPr>
              <a:t>Міжнародне</a:t>
            </a:r>
            <a:r>
              <a:rPr lang="ru-RU" sz="3600" b="1" dirty="0">
                <a:latin typeface="+mn-lt"/>
              </a:rPr>
              <a:t> </a:t>
            </a:r>
            <a:r>
              <a:rPr lang="ru-RU" sz="3600" b="1" dirty="0" err="1">
                <a:latin typeface="+mn-lt"/>
              </a:rPr>
              <a:t>співробітництво</a:t>
            </a:r>
            <a:endParaRPr lang="ru-RU" sz="3600" b="1" dirty="0">
              <a:latin typeface="+mn-lt"/>
            </a:endParaRPr>
          </a:p>
        </p:txBody>
      </p:sp>
      <p:sp>
        <p:nvSpPr>
          <p:cNvPr id="6" name="TextBox 5"/>
          <p:cNvSpPr txBox="1"/>
          <p:nvPr/>
        </p:nvSpPr>
        <p:spPr>
          <a:xfrm>
            <a:off x="1234440" y="864362"/>
            <a:ext cx="9747504" cy="1384995"/>
          </a:xfrm>
          <a:prstGeom prst="rect">
            <a:avLst/>
          </a:prstGeom>
          <a:noFill/>
        </p:spPr>
        <p:txBody>
          <a:bodyPr wrap="square" rtlCol="0">
            <a:spAutoFit/>
          </a:bodyPr>
          <a:lstStyle/>
          <a:p>
            <a:r>
              <a:rPr lang="uk-UA" sz="2000" dirty="0"/>
              <a:t>Кількість закордонних партнерів: </a:t>
            </a:r>
            <a:r>
              <a:rPr lang="uk-UA" sz="2400" b="1" dirty="0"/>
              <a:t>29</a:t>
            </a:r>
            <a:r>
              <a:rPr lang="uk-UA" sz="2000" dirty="0"/>
              <a:t>. </a:t>
            </a:r>
            <a:endParaRPr lang="en-US" sz="2000" dirty="0"/>
          </a:p>
          <a:p>
            <a:r>
              <a:rPr lang="uk-UA" sz="2000" dirty="0"/>
              <a:t>Серед них університети з таких країн як: Республіка Австрія, Республіка Болгарія, Республіка Білорусь, Грузія, Литовська Республіка, ФРН, Республіка Польща, Республіка Хорватія, Румунія, Туреччина,  Узбекистан, Чеська Республіка. </a:t>
            </a:r>
            <a:endParaRPr lang="ru-RU" sz="2000"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7115" y="2407373"/>
            <a:ext cx="1800000" cy="1200000"/>
          </a:xfrm>
          <a:prstGeom prst="ellipse">
            <a:avLst/>
          </a:prstGeom>
          <a:ln>
            <a:solidFill>
              <a:schemeClr val="bg2">
                <a:lumMod val="50000"/>
              </a:schemeClr>
            </a:solidFill>
          </a:ln>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7215" y="2401325"/>
            <a:ext cx="1800000" cy="1199250"/>
          </a:xfrm>
          <a:prstGeom prst="ellipse">
            <a:avLst/>
          </a:prstGeom>
          <a:ln>
            <a:solidFill>
              <a:schemeClr val="bg2">
                <a:lumMod val="50000"/>
              </a:schemeClr>
            </a:solidFill>
          </a:ln>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8447" y="3900645"/>
            <a:ext cx="1800000" cy="1200000"/>
          </a:xfrm>
          <a:prstGeom prst="ellipse">
            <a:avLst/>
          </a:prstGeom>
          <a:ln>
            <a:solidFill>
              <a:schemeClr val="bg2">
                <a:lumMod val="50000"/>
              </a:schemeClr>
            </a:solidFill>
          </a:ln>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4175" y="5433352"/>
            <a:ext cx="1800000" cy="900000"/>
          </a:xfrm>
          <a:prstGeom prst="ellipse">
            <a:avLst/>
          </a:prstGeom>
          <a:ln>
            <a:solidFill>
              <a:schemeClr val="bg2">
                <a:lumMod val="50000"/>
              </a:schemeClr>
            </a:solidFill>
          </a:ln>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7215" y="3909530"/>
            <a:ext cx="1800000" cy="1200000"/>
          </a:xfrm>
          <a:prstGeom prst="ellipse">
            <a:avLst/>
          </a:prstGeom>
          <a:ln>
            <a:solidFill>
              <a:schemeClr val="bg2">
                <a:lumMod val="50000"/>
              </a:schemeClr>
            </a:solidFill>
          </a:ln>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8447" y="5435351"/>
            <a:ext cx="1800000" cy="1012500"/>
          </a:xfrm>
          <a:prstGeom prst="ellipse">
            <a:avLst/>
          </a:prstGeom>
          <a:ln>
            <a:solidFill>
              <a:schemeClr val="bg2">
                <a:lumMod val="50000"/>
              </a:schemeClr>
            </a:solidFill>
          </a:ln>
        </p:spPr>
      </p:pic>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87215" y="5435351"/>
            <a:ext cx="1800000" cy="1080000"/>
          </a:xfrm>
          <a:prstGeom prst="ellipse">
            <a:avLst/>
          </a:prstGeom>
          <a:ln>
            <a:solidFill>
              <a:schemeClr val="bg2">
                <a:lumMod val="50000"/>
              </a:schemeClr>
            </a:solidFill>
          </a:ln>
        </p:spPr>
      </p:pic>
      <p:pic>
        <p:nvPicPr>
          <p:cNvPr id="14" name="Рисунок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39990" y="2412670"/>
            <a:ext cx="1800000" cy="1125000"/>
          </a:xfrm>
          <a:prstGeom prst="ellipse">
            <a:avLst/>
          </a:prstGeom>
          <a:ln>
            <a:solidFill>
              <a:schemeClr val="bg2">
                <a:lumMod val="50000"/>
              </a:schemeClr>
            </a:solidFill>
          </a:ln>
        </p:spPr>
      </p:pic>
      <p:pic>
        <p:nvPicPr>
          <p:cNvPr id="15" name="Рисунок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08332" y="5340573"/>
            <a:ext cx="1800000" cy="1089556"/>
          </a:xfrm>
          <a:prstGeom prst="ellipse">
            <a:avLst/>
          </a:prstGeom>
          <a:ln>
            <a:solidFill>
              <a:schemeClr val="bg2">
                <a:lumMod val="50000"/>
              </a:schemeClr>
            </a:solidFill>
          </a:ln>
        </p:spPr>
      </p:pic>
      <p:pic>
        <p:nvPicPr>
          <p:cNvPr id="16" name="Рисунок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08332" y="2400322"/>
            <a:ext cx="1800000" cy="1197818"/>
          </a:xfrm>
          <a:prstGeom prst="ellipse">
            <a:avLst/>
          </a:prstGeom>
          <a:ln>
            <a:solidFill>
              <a:schemeClr val="bg2">
                <a:lumMod val="50000"/>
              </a:schemeClr>
            </a:solidFill>
          </a:ln>
        </p:spPr>
      </p:pic>
      <p:pic>
        <p:nvPicPr>
          <p:cNvPr id="17" name="Рисунок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39990" y="3909530"/>
            <a:ext cx="1800000" cy="1197818"/>
          </a:xfrm>
          <a:prstGeom prst="ellipse">
            <a:avLst/>
          </a:prstGeom>
          <a:ln>
            <a:solidFill>
              <a:schemeClr val="bg2">
                <a:lumMod val="50000"/>
              </a:schemeClr>
            </a:solidFill>
          </a:ln>
        </p:spPr>
      </p:pic>
      <p:pic>
        <p:nvPicPr>
          <p:cNvPr id="18" name="Рисунок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08332" y="3900645"/>
            <a:ext cx="1800000" cy="1199250"/>
          </a:xfrm>
          <a:prstGeom prst="ellipse">
            <a:avLst/>
          </a:prstGeom>
          <a:ln>
            <a:solidFill>
              <a:schemeClr val="bg2">
                <a:lumMod val="50000"/>
              </a:schemeClr>
            </a:solidFill>
          </a:ln>
        </p:spPr>
      </p:pic>
    </p:spTree>
    <p:extLst>
      <p:ext uri="{BB962C8B-B14F-4D97-AF65-F5344CB8AC3E}">
        <p14:creationId xmlns:p14="http://schemas.microsoft.com/office/powerpoint/2010/main" val="36688954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4628" y="-33200"/>
            <a:ext cx="10443972" cy="1325563"/>
          </a:xfrm>
        </p:spPr>
        <p:txBody>
          <a:bodyPr>
            <a:normAutofit/>
          </a:bodyPr>
          <a:lstStyle/>
          <a:p>
            <a:r>
              <a:rPr lang="ru-RU" sz="3600" b="1" dirty="0">
                <a:latin typeface="+mn-lt"/>
              </a:rPr>
              <a:t>Нормативно-</a:t>
            </a:r>
            <a:r>
              <a:rPr lang="ru-RU" sz="3600" b="1" dirty="0" err="1">
                <a:latin typeface="+mn-lt"/>
              </a:rPr>
              <a:t>правова</a:t>
            </a:r>
            <a:r>
              <a:rPr lang="ru-RU" sz="3600" b="1" dirty="0">
                <a:latin typeface="+mn-lt"/>
              </a:rPr>
              <a:t> база </a:t>
            </a:r>
            <a:r>
              <a:rPr lang="ru-RU" sz="3600" b="1" dirty="0" err="1">
                <a:latin typeface="+mn-lt"/>
              </a:rPr>
              <a:t>регулювання</a:t>
            </a:r>
            <a:r>
              <a:rPr lang="ru-RU" sz="3600" b="1" dirty="0">
                <a:latin typeface="+mn-lt"/>
              </a:rPr>
              <a:t> </a:t>
            </a:r>
            <a:r>
              <a:rPr lang="ru-RU" sz="3600" b="1" dirty="0" err="1">
                <a:latin typeface="+mn-lt"/>
              </a:rPr>
              <a:t>освітнього</a:t>
            </a:r>
            <a:r>
              <a:rPr lang="ru-RU" sz="3600" b="1" dirty="0">
                <a:latin typeface="+mn-lt"/>
              </a:rPr>
              <a:t> </a:t>
            </a:r>
            <a:r>
              <a:rPr lang="ru-RU" sz="3600" b="1" dirty="0" err="1">
                <a:latin typeface="+mn-lt"/>
              </a:rPr>
              <a:t>процесу</a:t>
            </a:r>
            <a:r>
              <a:rPr lang="ru-RU" sz="3600" b="1" dirty="0">
                <a:latin typeface="+mn-lt"/>
              </a:rPr>
              <a:t> в ХДУ</a:t>
            </a:r>
          </a:p>
        </p:txBody>
      </p:sp>
      <p:sp>
        <p:nvSpPr>
          <p:cNvPr id="4" name="Скругленный прямоугольник 3"/>
          <p:cNvSpPr/>
          <p:nvPr/>
        </p:nvSpPr>
        <p:spPr>
          <a:xfrm>
            <a:off x="1344168" y="1822956"/>
            <a:ext cx="2382765" cy="22186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7" name="TextBox 6"/>
          <p:cNvSpPr txBox="1"/>
          <p:nvPr/>
        </p:nvSpPr>
        <p:spPr>
          <a:xfrm>
            <a:off x="1344169" y="1822956"/>
            <a:ext cx="2310818" cy="369332"/>
          </a:xfrm>
          <a:prstGeom prst="rect">
            <a:avLst/>
          </a:prstGeom>
          <a:noFill/>
        </p:spPr>
        <p:txBody>
          <a:bodyPr wrap="square" rtlCol="0">
            <a:spAutoFit/>
          </a:bodyPr>
          <a:lstStyle/>
          <a:p>
            <a:pPr algn="ctr"/>
            <a:r>
              <a:rPr lang="ru-RU" b="1" dirty="0" err="1">
                <a:solidFill>
                  <a:schemeClr val="bg1"/>
                </a:solidFill>
              </a:rPr>
              <a:t>Закони</a:t>
            </a:r>
            <a:r>
              <a:rPr lang="ru-RU" b="1" dirty="0">
                <a:solidFill>
                  <a:schemeClr val="bg1"/>
                </a:solidFill>
              </a:rPr>
              <a:t> </a:t>
            </a:r>
            <a:r>
              <a:rPr lang="ru-RU" b="1" dirty="0" err="1">
                <a:solidFill>
                  <a:schemeClr val="bg1"/>
                </a:solidFill>
              </a:rPr>
              <a:t>України</a:t>
            </a:r>
            <a:r>
              <a:rPr lang="ru-RU" b="1" dirty="0">
                <a:solidFill>
                  <a:schemeClr val="bg1"/>
                </a:solidFill>
              </a:rPr>
              <a:t>: </a:t>
            </a:r>
          </a:p>
        </p:txBody>
      </p:sp>
      <p:sp>
        <p:nvSpPr>
          <p:cNvPr id="12" name="Скругленный прямоугольник 11"/>
          <p:cNvSpPr/>
          <p:nvPr/>
        </p:nvSpPr>
        <p:spPr>
          <a:xfrm>
            <a:off x="3901440" y="2530841"/>
            <a:ext cx="2382765" cy="244349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3" name="TextBox 12"/>
          <p:cNvSpPr txBox="1"/>
          <p:nvPr/>
        </p:nvSpPr>
        <p:spPr>
          <a:xfrm>
            <a:off x="3798645" y="2530841"/>
            <a:ext cx="2588354" cy="646331"/>
          </a:xfrm>
          <a:prstGeom prst="rect">
            <a:avLst/>
          </a:prstGeom>
          <a:noFill/>
        </p:spPr>
        <p:txBody>
          <a:bodyPr wrap="square" rtlCol="0">
            <a:spAutoFit/>
          </a:bodyPr>
          <a:lstStyle/>
          <a:p>
            <a:pPr algn="ctr"/>
            <a:r>
              <a:rPr lang="ru-RU" b="1" dirty="0" err="1">
                <a:solidFill>
                  <a:schemeClr val="bg1"/>
                </a:solidFill>
              </a:rPr>
              <a:t>Положення</a:t>
            </a:r>
            <a:r>
              <a:rPr lang="ru-RU" b="1" dirty="0">
                <a:solidFill>
                  <a:schemeClr val="bg1"/>
                </a:solidFill>
              </a:rPr>
              <a:t> в </a:t>
            </a:r>
            <a:r>
              <a:rPr lang="ru-RU" b="1" dirty="0" err="1">
                <a:solidFill>
                  <a:schemeClr val="bg1"/>
                </a:solidFill>
              </a:rPr>
              <a:t>університеті</a:t>
            </a:r>
            <a:r>
              <a:rPr lang="ru-RU" b="1" dirty="0">
                <a:solidFill>
                  <a:schemeClr val="bg1"/>
                </a:solidFill>
              </a:rPr>
              <a:t> </a:t>
            </a:r>
          </a:p>
        </p:txBody>
      </p:sp>
      <p:sp>
        <p:nvSpPr>
          <p:cNvPr id="14" name="Скругленный прямоугольник 13"/>
          <p:cNvSpPr/>
          <p:nvPr/>
        </p:nvSpPr>
        <p:spPr>
          <a:xfrm>
            <a:off x="6525768" y="3072636"/>
            <a:ext cx="2382765" cy="2218692"/>
          </a:xfrm>
          <a:prstGeom prst="roundRect">
            <a:avLst/>
          </a:prstGeom>
          <a:solidFill>
            <a:srgbClr val="7030A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5" name="TextBox 14"/>
          <p:cNvSpPr txBox="1"/>
          <p:nvPr/>
        </p:nvSpPr>
        <p:spPr>
          <a:xfrm>
            <a:off x="6525769" y="3072636"/>
            <a:ext cx="2310818" cy="400110"/>
          </a:xfrm>
          <a:prstGeom prst="rect">
            <a:avLst/>
          </a:prstGeom>
          <a:noFill/>
        </p:spPr>
        <p:txBody>
          <a:bodyPr wrap="square" rtlCol="0">
            <a:spAutoFit/>
          </a:bodyPr>
          <a:lstStyle/>
          <a:p>
            <a:pPr algn="ctr"/>
            <a:r>
              <a:rPr lang="uk-UA" sz="2000" b="1" dirty="0">
                <a:solidFill>
                  <a:schemeClr val="bg1"/>
                </a:solidFill>
              </a:rPr>
              <a:t>Накази МОН</a:t>
            </a:r>
            <a:endParaRPr lang="ru-RU" sz="2000" b="1" dirty="0">
              <a:solidFill>
                <a:schemeClr val="bg1"/>
              </a:solidFill>
            </a:endParaRPr>
          </a:p>
        </p:txBody>
      </p:sp>
      <p:sp>
        <p:nvSpPr>
          <p:cNvPr id="16" name="Скругленный прямоугольник 15"/>
          <p:cNvSpPr/>
          <p:nvPr/>
        </p:nvSpPr>
        <p:spPr>
          <a:xfrm>
            <a:off x="9150096" y="3765217"/>
            <a:ext cx="2382765" cy="221869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7" name="TextBox 16"/>
          <p:cNvSpPr txBox="1"/>
          <p:nvPr/>
        </p:nvSpPr>
        <p:spPr>
          <a:xfrm>
            <a:off x="9150097" y="3765217"/>
            <a:ext cx="2310818" cy="400110"/>
          </a:xfrm>
          <a:prstGeom prst="rect">
            <a:avLst/>
          </a:prstGeom>
          <a:noFill/>
        </p:spPr>
        <p:txBody>
          <a:bodyPr wrap="square" rtlCol="0">
            <a:spAutoFit/>
          </a:bodyPr>
          <a:lstStyle/>
          <a:p>
            <a:pPr algn="ctr"/>
            <a:r>
              <a:rPr lang="uk-UA" sz="2000" b="1" dirty="0">
                <a:solidFill>
                  <a:schemeClr val="bg1"/>
                </a:solidFill>
              </a:rPr>
              <a:t>Листи МОН</a:t>
            </a:r>
            <a:endParaRPr lang="ru-RU" sz="2000" b="1" dirty="0">
              <a:solidFill>
                <a:schemeClr val="bg1"/>
              </a:solidFill>
            </a:endParaRPr>
          </a:p>
        </p:txBody>
      </p:sp>
      <p:pic>
        <p:nvPicPr>
          <p:cNvPr id="22" name="Рисунок 21" descr="C:\Users\Настя\Downloads\qr-code (28).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4155" y="2139685"/>
            <a:ext cx="1742789" cy="1742789"/>
          </a:xfrm>
          <a:prstGeom prst="rect">
            <a:avLst/>
          </a:prstGeom>
          <a:noFill/>
          <a:ln>
            <a:noFill/>
          </a:ln>
        </p:spPr>
      </p:pic>
      <p:pic>
        <p:nvPicPr>
          <p:cNvPr id="23" name="Рисунок 22" descr="C:\Users\Настя\Downloads\qr-code (29).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2575" y="3116190"/>
            <a:ext cx="1805889" cy="1805889"/>
          </a:xfrm>
          <a:prstGeom prst="rect">
            <a:avLst/>
          </a:prstGeom>
          <a:noFill/>
          <a:ln>
            <a:noFill/>
          </a:ln>
        </p:spPr>
      </p:pic>
      <p:pic>
        <p:nvPicPr>
          <p:cNvPr id="24" name="Рисунок 23" descr="C:\Users\Настя\Downloads\qr-code (30).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2754" y="3472746"/>
            <a:ext cx="1756510" cy="1756510"/>
          </a:xfrm>
          <a:prstGeom prst="rect">
            <a:avLst/>
          </a:prstGeom>
          <a:noFill/>
          <a:ln>
            <a:noFill/>
          </a:ln>
        </p:spPr>
      </p:pic>
      <p:pic>
        <p:nvPicPr>
          <p:cNvPr id="25" name="Рисунок 24" descr="C:\Users\Настя\Downloads\qr-code (31).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65499" y="4098357"/>
            <a:ext cx="1751957" cy="1751957"/>
          </a:xfrm>
          <a:prstGeom prst="rect">
            <a:avLst/>
          </a:prstGeom>
          <a:noFill/>
          <a:ln>
            <a:noFill/>
          </a:ln>
        </p:spPr>
      </p:pic>
    </p:spTree>
    <p:extLst>
      <p:ext uri="{BB962C8B-B14F-4D97-AF65-F5344CB8AC3E}">
        <p14:creationId xmlns:p14="http://schemas.microsoft.com/office/powerpoint/2010/main" val="15375804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23772" y="-101218"/>
            <a:ext cx="10835640" cy="1015619"/>
          </a:xfrm>
        </p:spPr>
        <p:txBody>
          <a:bodyPr>
            <a:normAutofit/>
          </a:bodyPr>
          <a:lstStyle/>
          <a:p>
            <a:r>
              <a:rPr lang="ru-RU" sz="3600" b="1" dirty="0" err="1">
                <a:latin typeface="+mn-lt"/>
              </a:rPr>
              <a:t>Відомі</a:t>
            </a:r>
            <a:r>
              <a:rPr lang="ru-RU" sz="3600" b="1" dirty="0">
                <a:latin typeface="+mn-lt"/>
              </a:rPr>
              <a:t> </a:t>
            </a:r>
            <a:r>
              <a:rPr lang="ru-RU" sz="3600" b="1" dirty="0" err="1">
                <a:latin typeface="+mn-lt"/>
              </a:rPr>
              <a:t>випускники</a:t>
            </a:r>
            <a:r>
              <a:rPr lang="ru-RU" sz="3600" b="1" dirty="0">
                <a:latin typeface="+mn-lt"/>
              </a:rPr>
              <a:t> </a:t>
            </a:r>
            <a:r>
              <a:rPr lang="ru-RU" sz="3600" b="1" dirty="0" err="1">
                <a:latin typeface="+mn-lt"/>
              </a:rPr>
              <a:t>університету</a:t>
            </a:r>
            <a:endParaRPr lang="ru-RU" sz="3600" b="1" dirty="0">
              <a:latin typeface="+mn-lt"/>
            </a:endParaRPr>
          </a:p>
        </p:txBody>
      </p:sp>
      <p:cxnSp>
        <p:nvCxnSpPr>
          <p:cNvPr id="5" name="Прямая соединительная линия 4"/>
          <p:cNvCxnSpPr/>
          <p:nvPr/>
        </p:nvCxnSpPr>
        <p:spPr>
          <a:xfrm>
            <a:off x="1339428" y="1191410"/>
            <a:ext cx="49682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9" name="Прямая соединительная линия 8"/>
          <p:cNvCxnSpPr/>
          <p:nvPr/>
        </p:nvCxnSpPr>
        <p:spPr>
          <a:xfrm>
            <a:off x="1339428" y="1185493"/>
            <a:ext cx="0" cy="1362456"/>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0" name="TextBox 9"/>
          <p:cNvSpPr txBox="1"/>
          <p:nvPr/>
        </p:nvSpPr>
        <p:spPr>
          <a:xfrm>
            <a:off x="2526618" y="1191043"/>
            <a:ext cx="9413921" cy="1754326"/>
          </a:xfrm>
          <a:prstGeom prst="rect">
            <a:avLst/>
          </a:prstGeom>
          <a:noFill/>
        </p:spPr>
        <p:txBody>
          <a:bodyPr wrap="square" rtlCol="0">
            <a:spAutoFit/>
          </a:bodyPr>
          <a:lstStyle/>
          <a:p>
            <a:pPr algn="just"/>
            <a:r>
              <a:rPr lang="uk-UA" b="1" dirty="0" err="1"/>
              <a:t>Сторчеус</a:t>
            </a:r>
            <a:r>
              <a:rPr lang="uk-UA" b="1" dirty="0"/>
              <a:t> Руслан Олександрович </a:t>
            </a:r>
            <a:r>
              <a:rPr lang="uk-UA" dirty="0"/>
              <a:t>( 11.01.1979 — 25.08.2014) — командир батальйону патрульної служби міліції особливого призначення “Херсон”, який героїчно загинув під Іловайськом 25 серпня 2014 року. Указом президента України нагороджений орденом “За мужність” ІІІ ступеня (посмертно). Випускник 2001 року психолого-природничого факультету спеціальності “географія та біологія”.</a:t>
            </a:r>
            <a:endParaRPr lang="ru-RU" dirty="0"/>
          </a:p>
          <a:p>
            <a:endParaRPr lang="ru-RU" dirty="0"/>
          </a:p>
        </p:txBody>
      </p:sp>
      <p:cxnSp>
        <p:nvCxnSpPr>
          <p:cNvPr id="12" name="Прямая соединительная линия 11"/>
          <p:cNvCxnSpPr/>
          <p:nvPr/>
        </p:nvCxnSpPr>
        <p:spPr>
          <a:xfrm>
            <a:off x="1324391" y="2801112"/>
            <a:ext cx="496824" cy="0"/>
          </a:xfrm>
          <a:prstGeom prst="line">
            <a:avLst/>
          </a:prstGeom>
          <a:ln w="28575"/>
        </p:spPr>
        <p:style>
          <a:lnRef idx="2">
            <a:schemeClr val="accent4"/>
          </a:lnRef>
          <a:fillRef idx="0">
            <a:schemeClr val="accent4"/>
          </a:fillRef>
          <a:effectRef idx="1">
            <a:schemeClr val="accent4"/>
          </a:effectRef>
          <a:fontRef idx="minor">
            <a:schemeClr val="tx1"/>
          </a:fontRef>
        </p:style>
      </p:cxnSp>
      <p:cxnSp>
        <p:nvCxnSpPr>
          <p:cNvPr id="13" name="Прямая соединительная линия 12"/>
          <p:cNvCxnSpPr/>
          <p:nvPr/>
        </p:nvCxnSpPr>
        <p:spPr>
          <a:xfrm>
            <a:off x="1339428" y="2801112"/>
            <a:ext cx="0" cy="1091184"/>
          </a:xfrm>
          <a:prstGeom prst="line">
            <a:avLst/>
          </a:prstGeom>
          <a:ln w="28575"/>
        </p:spPr>
        <p:style>
          <a:lnRef idx="2">
            <a:schemeClr val="accent4"/>
          </a:lnRef>
          <a:fillRef idx="0">
            <a:schemeClr val="accent4"/>
          </a:fillRef>
          <a:effectRef idx="1">
            <a:schemeClr val="accent4"/>
          </a:effectRef>
          <a:fontRef idx="minor">
            <a:schemeClr val="tx1"/>
          </a:fontRef>
        </p:style>
      </p:cxnSp>
      <p:sp>
        <p:nvSpPr>
          <p:cNvPr id="14" name="TextBox 13"/>
          <p:cNvSpPr txBox="1"/>
          <p:nvPr/>
        </p:nvSpPr>
        <p:spPr>
          <a:xfrm>
            <a:off x="2525093" y="2860682"/>
            <a:ext cx="9416970" cy="1200329"/>
          </a:xfrm>
          <a:prstGeom prst="rect">
            <a:avLst/>
          </a:prstGeom>
          <a:noFill/>
        </p:spPr>
        <p:txBody>
          <a:bodyPr wrap="square" rtlCol="0">
            <a:spAutoFit/>
          </a:bodyPr>
          <a:lstStyle/>
          <a:p>
            <a:pPr lvl="0" algn="just"/>
            <a:r>
              <a:rPr lang="uk-UA" b="1" dirty="0"/>
              <a:t>Береш Олександр Михайлович </a:t>
            </a:r>
            <a:r>
              <a:rPr lang="uk-UA" dirty="0"/>
              <a:t>(12.10.1977-29.02.2004) — абсолютний чемпіон Європи (2000 рік), срібний та бронзовий призер літніх Олімпійських ігор в Сіднеї зі спортивної гімнастики (2000 рік), заслужений майстер спорту. Нагороджений орденом “За заслуги” ІІІ ступеня. Випускник ХДПУ 2000 року. Загинув в автокатастрофі.</a:t>
            </a:r>
            <a:endParaRPr lang="ru-RU" dirty="0"/>
          </a:p>
        </p:txBody>
      </p:sp>
      <p:sp>
        <p:nvSpPr>
          <p:cNvPr id="18" name="Прямоугольник 17"/>
          <p:cNvSpPr/>
          <p:nvPr/>
        </p:nvSpPr>
        <p:spPr>
          <a:xfrm>
            <a:off x="2522045" y="4326271"/>
            <a:ext cx="9508410" cy="923330"/>
          </a:xfrm>
          <a:prstGeom prst="rect">
            <a:avLst/>
          </a:prstGeom>
        </p:spPr>
        <p:txBody>
          <a:bodyPr wrap="square">
            <a:spAutoFit/>
          </a:bodyPr>
          <a:lstStyle/>
          <a:p>
            <a:pPr lvl="0" algn="just">
              <a:spcBef>
                <a:spcPts val="500"/>
              </a:spcBef>
              <a:spcAft>
                <a:spcPts val="0"/>
              </a:spcAft>
              <a:tabLst>
                <a:tab pos="457200" algn="l"/>
              </a:tabLst>
            </a:pPr>
            <a:r>
              <a:rPr lang="uk-UA" b="1" dirty="0">
                <a:solidFill>
                  <a:srgbClr val="040403"/>
                </a:solidFill>
                <a:ea typeface="Times New Roman" panose="02020603050405020304" pitchFamily="18" charset="0"/>
              </a:rPr>
              <a:t>Нікітін Юрій Вікторович </a:t>
            </a:r>
            <a:r>
              <a:rPr lang="uk-UA" dirty="0">
                <a:solidFill>
                  <a:srgbClr val="040403"/>
                </a:solidFill>
                <a:ea typeface="Times New Roman" panose="02020603050405020304" pitchFamily="18" charset="0"/>
              </a:rPr>
              <a:t>— триразовий чемпіон Європи, бронзовий призер чемпіонату світу (2003), чемпіон Олімпійських ігор в Афінах зі стрибків на батуті (2004). Нагороджений орденом “За заслуги” ІІІ ступеня. Випускник ХДУ 2002 року.</a:t>
            </a:r>
            <a:endParaRPr lang="ru-RU" sz="1600" dirty="0">
              <a:effectLst/>
              <a:ea typeface="Times New Roman" panose="02020603050405020304" pitchFamily="18" charset="0"/>
            </a:endParaRPr>
          </a:p>
        </p:txBody>
      </p:sp>
      <p:sp>
        <p:nvSpPr>
          <p:cNvPr id="20" name="Прямоугольник 19"/>
          <p:cNvSpPr/>
          <p:nvPr/>
        </p:nvSpPr>
        <p:spPr>
          <a:xfrm>
            <a:off x="2522045" y="5598002"/>
            <a:ext cx="9274414" cy="646331"/>
          </a:xfrm>
          <a:prstGeom prst="rect">
            <a:avLst/>
          </a:prstGeom>
        </p:spPr>
        <p:txBody>
          <a:bodyPr wrap="square">
            <a:spAutoFit/>
          </a:bodyPr>
          <a:lstStyle/>
          <a:p>
            <a:pPr lvl="0" algn="just">
              <a:spcBef>
                <a:spcPts val="500"/>
              </a:spcBef>
              <a:spcAft>
                <a:spcPts val="0"/>
              </a:spcAft>
              <a:tabLst>
                <a:tab pos="457200" algn="l"/>
              </a:tabLst>
            </a:pPr>
            <a:r>
              <a:rPr lang="uk-UA" b="1" dirty="0" err="1">
                <a:solidFill>
                  <a:srgbClr val="040403"/>
                </a:solidFill>
                <a:ea typeface="Times New Roman" panose="02020603050405020304" pitchFamily="18" charset="0"/>
              </a:rPr>
              <a:t>Чернявський</a:t>
            </a:r>
            <a:r>
              <a:rPr lang="uk-UA" b="1" dirty="0">
                <a:solidFill>
                  <a:srgbClr val="040403"/>
                </a:solidFill>
                <a:ea typeface="Times New Roman" panose="02020603050405020304" pitchFamily="18" charset="0"/>
              </a:rPr>
              <a:t> Василь Васильович </a:t>
            </a:r>
            <a:r>
              <a:rPr lang="uk-UA" dirty="0">
                <a:solidFill>
                  <a:srgbClr val="040403"/>
                </a:solidFill>
                <a:ea typeface="Times New Roman" panose="02020603050405020304" pitchFamily="18" charset="0"/>
              </a:rPr>
              <a:t>— ректор Херсонської державної морської академії, доктор педагогічних наук, професор. Випускник ХДПУ 1999 року.</a:t>
            </a:r>
            <a:endParaRPr lang="ru-RU" sz="1600" dirty="0">
              <a:effectLst/>
              <a:ea typeface="Times New Roman" panose="02020603050405020304" pitchFamily="18" charset="0"/>
            </a:endParaRPr>
          </a:p>
        </p:txBody>
      </p:sp>
      <p:cxnSp>
        <p:nvCxnSpPr>
          <p:cNvPr id="21" name="Прямая соединительная линия 20"/>
          <p:cNvCxnSpPr/>
          <p:nvPr/>
        </p:nvCxnSpPr>
        <p:spPr>
          <a:xfrm>
            <a:off x="1339428" y="5533227"/>
            <a:ext cx="496824"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22" name="Прямая соединительная линия 21"/>
          <p:cNvCxnSpPr/>
          <p:nvPr/>
        </p:nvCxnSpPr>
        <p:spPr>
          <a:xfrm flipH="1">
            <a:off x="1324391" y="5514599"/>
            <a:ext cx="15037" cy="113516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372" y="1255914"/>
            <a:ext cx="1139198" cy="1362635"/>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8494" y="2864761"/>
            <a:ext cx="1015522" cy="1264277"/>
          </a:xfrm>
          <a:prstGeom prst="rect">
            <a:avLst/>
          </a:prstGeom>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413937" y="4301535"/>
            <a:ext cx="894229" cy="1055925"/>
          </a:xfrm>
          <a:prstGeom prst="rect">
            <a:avLst/>
          </a:prstGeom>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432763" y="5587722"/>
            <a:ext cx="1042416" cy="1062037"/>
          </a:xfrm>
          <a:prstGeom prst="rect">
            <a:avLst/>
          </a:prstGeom>
        </p:spPr>
      </p:pic>
      <p:cxnSp>
        <p:nvCxnSpPr>
          <p:cNvPr id="16" name="Прямая соединительная линия 15"/>
          <p:cNvCxnSpPr/>
          <p:nvPr/>
        </p:nvCxnSpPr>
        <p:spPr>
          <a:xfrm>
            <a:off x="1356598" y="4240927"/>
            <a:ext cx="496824"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17" name="Прямая соединительная линия 16"/>
          <p:cNvCxnSpPr/>
          <p:nvPr/>
        </p:nvCxnSpPr>
        <p:spPr>
          <a:xfrm>
            <a:off x="1362491" y="4237879"/>
            <a:ext cx="0" cy="874931"/>
          </a:xfrm>
          <a:prstGeom prst="line">
            <a:avLst/>
          </a:prstGeom>
          <a:ln w="28575"/>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1271970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429890" y="2418924"/>
            <a:ext cx="833427" cy="1069848"/>
          </a:xfrm>
          <a:prstGeom prst="rect">
            <a:avLst/>
          </a:prstGeom>
        </p:spPr>
      </p:pic>
      <p:cxnSp>
        <p:nvCxnSpPr>
          <p:cNvPr id="5" name="Прямая соединительная линия 4"/>
          <p:cNvCxnSpPr/>
          <p:nvPr/>
        </p:nvCxnSpPr>
        <p:spPr>
          <a:xfrm>
            <a:off x="1338262" y="1188720"/>
            <a:ext cx="49682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9" name="Прямая соединительная линия 8"/>
          <p:cNvCxnSpPr/>
          <p:nvPr/>
        </p:nvCxnSpPr>
        <p:spPr>
          <a:xfrm>
            <a:off x="1338262" y="1188720"/>
            <a:ext cx="0" cy="948141"/>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0" name="TextBox 9"/>
          <p:cNvSpPr txBox="1"/>
          <p:nvPr/>
        </p:nvSpPr>
        <p:spPr>
          <a:xfrm>
            <a:off x="2235850" y="1171966"/>
            <a:ext cx="9602582" cy="923330"/>
          </a:xfrm>
          <a:prstGeom prst="rect">
            <a:avLst/>
          </a:prstGeom>
          <a:noFill/>
        </p:spPr>
        <p:txBody>
          <a:bodyPr wrap="square" rtlCol="0">
            <a:spAutoFit/>
          </a:bodyPr>
          <a:lstStyle/>
          <a:p>
            <a:pPr algn="just"/>
            <a:r>
              <a:rPr lang="uk-UA" b="1" dirty="0" err="1"/>
              <a:t>Кільдеров</a:t>
            </a:r>
            <a:r>
              <a:rPr lang="uk-UA" b="1" dirty="0"/>
              <a:t> Дмитро Едуардович — </a:t>
            </a:r>
            <a:r>
              <a:rPr lang="uk-UA" dirty="0"/>
              <a:t>доктор педагогічних наук, професор, декан інженерно-педагогічного факультету Національного педагогічного університету імені М.П. Драгоманова (Київ). Випускник ХДПУ 1999 року.</a:t>
            </a:r>
            <a:endParaRPr lang="ru-RU" dirty="0"/>
          </a:p>
        </p:txBody>
      </p:sp>
      <p:cxnSp>
        <p:nvCxnSpPr>
          <p:cNvPr id="12" name="Прямая соединительная линия 11"/>
          <p:cNvCxnSpPr/>
          <p:nvPr/>
        </p:nvCxnSpPr>
        <p:spPr>
          <a:xfrm>
            <a:off x="1338262" y="2423927"/>
            <a:ext cx="496824" cy="0"/>
          </a:xfrm>
          <a:prstGeom prst="line">
            <a:avLst/>
          </a:prstGeom>
          <a:ln w="28575"/>
        </p:spPr>
        <p:style>
          <a:lnRef idx="2">
            <a:schemeClr val="accent4"/>
          </a:lnRef>
          <a:fillRef idx="0">
            <a:schemeClr val="accent4"/>
          </a:fillRef>
          <a:effectRef idx="1">
            <a:schemeClr val="accent4"/>
          </a:effectRef>
          <a:fontRef idx="minor">
            <a:schemeClr val="tx1"/>
          </a:fontRef>
        </p:style>
      </p:cxnSp>
      <p:cxnSp>
        <p:nvCxnSpPr>
          <p:cNvPr id="13" name="Прямая соединительная линия 12"/>
          <p:cNvCxnSpPr/>
          <p:nvPr/>
        </p:nvCxnSpPr>
        <p:spPr>
          <a:xfrm>
            <a:off x="1351978" y="2411735"/>
            <a:ext cx="0" cy="1077037"/>
          </a:xfrm>
          <a:prstGeom prst="line">
            <a:avLst/>
          </a:prstGeom>
          <a:ln w="28575"/>
        </p:spPr>
        <p:style>
          <a:lnRef idx="2">
            <a:schemeClr val="accent4"/>
          </a:lnRef>
          <a:fillRef idx="0">
            <a:schemeClr val="accent4"/>
          </a:fillRef>
          <a:effectRef idx="1">
            <a:schemeClr val="accent4"/>
          </a:effectRef>
          <a:fontRef idx="minor">
            <a:schemeClr val="tx1"/>
          </a:fontRef>
        </p:style>
      </p:cxnSp>
      <p:sp>
        <p:nvSpPr>
          <p:cNvPr id="14" name="TextBox 13"/>
          <p:cNvSpPr txBox="1"/>
          <p:nvPr/>
        </p:nvSpPr>
        <p:spPr>
          <a:xfrm>
            <a:off x="2263317" y="2423927"/>
            <a:ext cx="9303844" cy="1200329"/>
          </a:xfrm>
          <a:prstGeom prst="rect">
            <a:avLst/>
          </a:prstGeom>
          <a:noFill/>
        </p:spPr>
        <p:txBody>
          <a:bodyPr wrap="square" rtlCol="0">
            <a:spAutoFit/>
          </a:bodyPr>
          <a:lstStyle/>
          <a:p>
            <a:pPr lvl="0" algn="just"/>
            <a:r>
              <a:rPr lang="uk-UA" b="1" dirty="0" err="1"/>
              <a:t>Кияновський</a:t>
            </a:r>
            <a:r>
              <a:rPr lang="uk-UA" b="1" dirty="0"/>
              <a:t> Артем Олександрович — </a:t>
            </a:r>
            <a:r>
              <a:rPr lang="uk-UA" dirty="0"/>
              <a:t>директор навчально-виховного комплексу “Школа гуманітарної праці” Херсонської обласної ради, кандидат педагогічних наук, доцент, заслужений працівник освіти України, депутат Херсонської міської ради. Випускник ХДПІ 1991 році.</a:t>
            </a:r>
            <a:endParaRPr lang="ru-RU" dirty="0"/>
          </a:p>
        </p:txBody>
      </p:sp>
      <p:cxnSp>
        <p:nvCxnSpPr>
          <p:cNvPr id="16" name="Прямая соединительная линия 15"/>
          <p:cNvCxnSpPr/>
          <p:nvPr/>
        </p:nvCxnSpPr>
        <p:spPr>
          <a:xfrm>
            <a:off x="1338261" y="3624412"/>
            <a:ext cx="496824"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17" name="Прямая соединительная линия 16"/>
          <p:cNvCxnSpPr/>
          <p:nvPr/>
        </p:nvCxnSpPr>
        <p:spPr>
          <a:xfrm>
            <a:off x="1338261" y="3619652"/>
            <a:ext cx="0" cy="1085088"/>
          </a:xfrm>
          <a:prstGeom prst="line">
            <a:avLst/>
          </a:prstGeom>
          <a:ln w="28575"/>
        </p:spPr>
        <p:style>
          <a:lnRef idx="3">
            <a:schemeClr val="accent5"/>
          </a:lnRef>
          <a:fillRef idx="0">
            <a:schemeClr val="accent5"/>
          </a:fillRef>
          <a:effectRef idx="2">
            <a:schemeClr val="accent5"/>
          </a:effectRef>
          <a:fontRef idx="minor">
            <a:schemeClr val="tx1"/>
          </a:fontRef>
        </p:style>
      </p:cxnSp>
      <p:sp>
        <p:nvSpPr>
          <p:cNvPr id="18" name="Прямоугольник 17"/>
          <p:cNvSpPr/>
          <p:nvPr/>
        </p:nvSpPr>
        <p:spPr>
          <a:xfrm>
            <a:off x="2235850" y="3569548"/>
            <a:ext cx="9697070" cy="1200329"/>
          </a:xfrm>
          <a:prstGeom prst="rect">
            <a:avLst/>
          </a:prstGeom>
        </p:spPr>
        <p:txBody>
          <a:bodyPr wrap="square">
            <a:spAutoFit/>
          </a:bodyPr>
          <a:lstStyle/>
          <a:p>
            <a:pPr lvl="0" algn="just">
              <a:spcBef>
                <a:spcPts val="500"/>
              </a:spcBef>
              <a:spcAft>
                <a:spcPts val="0"/>
              </a:spcAft>
              <a:tabLst>
                <a:tab pos="457200" algn="l"/>
              </a:tabLst>
            </a:pPr>
            <a:r>
              <a:rPr lang="ru-RU" b="1" dirty="0" err="1"/>
              <a:t>Растьогін</a:t>
            </a:r>
            <a:r>
              <a:rPr lang="ru-RU" b="1" dirty="0"/>
              <a:t> Михайло</a:t>
            </a:r>
            <a:r>
              <a:rPr lang="uk-UA" b="1" dirty="0"/>
              <a:t> Юрійович </a:t>
            </a:r>
            <a:r>
              <a:rPr lang="ru-RU" b="1" dirty="0"/>
              <a:t>– </a:t>
            </a:r>
            <a:r>
              <a:rPr lang="uk-UA" dirty="0"/>
              <a:t>заступник директора з науково-методичної роботи Херсонського фізико-математичного ліцею, вчитель фізики та астрономії вищої категорії, вчитель-методист, кандидат педагогічних наук, входить в топ-50 «</a:t>
            </a:r>
            <a:r>
              <a:rPr lang="uk-UA" dirty="0" err="1"/>
              <a:t>Global</a:t>
            </a:r>
            <a:r>
              <a:rPr lang="uk-UA" dirty="0"/>
              <a:t> </a:t>
            </a:r>
            <a:r>
              <a:rPr lang="uk-UA" dirty="0" err="1"/>
              <a:t>Teacher</a:t>
            </a:r>
            <a:r>
              <a:rPr lang="uk-UA" dirty="0"/>
              <a:t> </a:t>
            </a:r>
            <a:r>
              <a:rPr lang="uk-UA" dirty="0" err="1"/>
              <a:t>Prize</a:t>
            </a:r>
            <a:r>
              <a:rPr lang="uk-UA" dirty="0"/>
              <a:t> </a:t>
            </a:r>
            <a:r>
              <a:rPr lang="uk-UA" dirty="0" err="1"/>
              <a:t>Ukraine</a:t>
            </a:r>
            <a:r>
              <a:rPr lang="uk-UA" dirty="0"/>
              <a:t>». Випускник ХДУ 2003 року. </a:t>
            </a:r>
            <a:endParaRPr lang="ru-RU" sz="1600" dirty="0">
              <a:effectLst/>
              <a:ea typeface="Times New Roman" panose="02020603050405020304" pitchFamily="18" charset="0"/>
            </a:endParaRPr>
          </a:p>
        </p:txBody>
      </p:sp>
      <p:sp>
        <p:nvSpPr>
          <p:cNvPr id="20" name="Прямоугольник 19"/>
          <p:cNvSpPr/>
          <p:nvPr/>
        </p:nvSpPr>
        <p:spPr>
          <a:xfrm>
            <a:off x="2263316" y="4900728"/>
            <a:ext cx="9575115" cy="923330"/>
          </a:xfrm>
          <a:prstGeom prst="rect">
            <a:avLst/>
          </a:prstGeom>
        </p:spPr>
        <p:txBody>
          <a:bodyPr wrap="square">
            <a:spAutoFit/>
          </a:bodyPr>
          <a:lstStyle/>
          <a:p>
            <a:pPr lvl="0" algn="just"/>
            <a:r>
              <a:rPr lang="uk-UA" b="1" dirty="0" err="1"/>
              <a:t>Песчаненко</a:t>
            </a:r>
            <a:r>
              <a:rPr lang="uk-UA" b="1" dirty="0"/>
              <a:t> Володимир Сергійович — </a:t>
            </a:r>
            <a:r>
              <a:rPr lang="uk-UA" dirty="0"/>
              <a:t>завідувач кафедри інформатики, програмної інженерії та економічної кібернетики, доктор фізико-математичних наук, професор, голова спеціалізованої вченої ради із захисту кандидатських дисертацій. Випускник ХДУ 2004 року.</a:t>
            </a:r>
            <a:endParaRPr lang="ru-RU" dirty="0"/>
          </a:p>
        </p:txBody>
      </p:sp>
      <p:cxnSp>
        <p:nvCxnSpPr>
          <p:cNvPr id="21" name="Прямая соединительная линия 20"/>
          <p:cNvCxnSpPr/>
          <p:nvPr/>
        </p:nvCxnSpPr>
        <p:spPr>
          <a:xfrm>
            <a:off x="1338261" y="4900728"/>
            <a:ext cx="496824"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22" name="Прямая соединительная линия 21"/>
          <p:cNvCxnSpPr/>
          <p:nvPr/>
        </p:nvCxnSpPr>
        <p:spPr>
          <a:xfrm>
            <a:off x="1338261" y="4900728"/>
            <a:ext cx="0" cy="1198321"/>
          </a:xfrm>
          <a:prstGeom prst="line">
            <a:avLst/>
          </a:prstGeom>
          <a:ln w="28575"/>
        </p:spPr>
        <p:style>
          <a:lnRef idx="3">
            <a:schemeClr val="accent6"/>
          </a:lnRef>
          <a:fillRef idx="0">
            <a:schemeClr val="accent6"/>
          </a:fillRef>
          <a:effectRef idx="2">
            <a:schemeClr val="accent6"/>
          </a:effectRef>
          <a:fontRef idx="minor">
            <a:schemeClr val="tx1"/>
          </a:fontRef>
        </p:style>
      </p:cxnSp>
      <p:sp>
        <p:nvSpPr>
          <p:cNvPr id="19" name="Заголовок 1"/>
          <p:cNvSpPr txBox="1">
            <a:spLocks/>
          </p:cNvSpPr>
          <p:nvPr/>
        </p:nvSpPr>
        <p:spPr>
          <a:xfrm>
            <a:off x="1223772" y="-101218"/>
            <a:ext cx="10835640" cy="10156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a:latin typeface="+mn-lt"/>
              </a:rPr>
              <a:t>Відомі випускники університету</a:t>
            </a:r>
            <a:endParaRPr lang="ru-RU" sz="3600" b="1" dirty="0">
              <a:latin typeface="+mn-lt"/>
            </a:endParaRPr>
          </a:p>
        </p:txBody>
      </p:sp>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t="5795" b="13577"/>
          <a:stretch/>
        </p:blipFill>
        <p:spPr>
          <a:xfrm>
            <a:off x="1434321" y="1249893"/>
            <a:ext cx="801529" cy="886968"/>
          </a:xfrm>
          <a:prstGeom prst="rect">
            <a:avLst/>
          </a:prstGeom>
        </p:spPr>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403972" y="3644518"/>
            <a:ext cx="885261" cy="1125359"/>
          </a:xfrm>
          <a:prstGeom prst="rect">
            <a:avLst/>
          </a:prstGeom>
        </p:spPr>
      </p:pic>
      <p:pic>
        <p:nvPicPr>
          <p:cNvPr id="6" name="Рисунок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364548" y="4955593"/>
            <a:ext cx="943776" cy="1143456"/>
          </a:xfrm>
          <a:prstGeom prst="rect">
            <a:avLst/>
          </a:prstGeom>
        </p:spPr>
      </p:pic>
    </p:spTree>
    <p:extLst>
      <p:ext uri="{BB962C8B-B14F-4D97-AF65-F5344CB8AC3E}">
        <p14:creationId xmlns:p14="http://schemas.microsoft.com/office/powerpoint/2010/main" val="3945596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432347" y="2151437"/>
            <a:ext cx="678392" cy="932688"/>
          </a:xfrm>
          <a:prstGeom prst="rect">
            <a:avLst/>
          </a:prstGeom>
        </p:spPr>
      </p:pic>
      <p:cxnSp>
        <p:nvCxnSpPr>
          <p:cNvPr id="5" name="Прямая соединительная линия 4"/>
          <p:cNvCxnSpPr/>
          <p:nvPr/>
        </p:nvCxnSpPr>
        <p:spPr>
          <a:xfrm flipH="1">
            <a:off x="1305199" y="1183227"/>
            <a:ext cx="49682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9" name="Прямая соединительная линия 8"/>
          <p:cNvCxnSpPr/>
          <p:nvPr/>
        </p:nvCxnSpPr>
        <p:spPr>
          <a:xfrm flipH="1">
            <a:off x="1320439" y="1183227"/>
            <a:ext cx="0" cy="609755"/>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0" name="TextBox 9"/>
          <p:cNvSpPr txBox="1"/>
          <p:nvPr/>
        </p:nvSpPr>
        <p:spPr>
          <a:xfrm>
            <a:off x="2130552" y="1344168"/>
            <a:ext cx="9945624" cy="646331"/>
          </a:xfrm>
          <a:prstGeom prst="rect">
            <a:avLst/>
          </a:prstGeom>
          <a:noFill/>
        </p:spPr>
        <p:txBody>
          <a:bodyPr wrap="square" rtlCol="0">
            <a:spAutoFit/>
          </a:bodyPr>
          <a:lstStyle/>
          <a:p>
            <a:pPr lvl="0" algn="just"/>
            <a:r>
              <a:rPr lang="uk-UA" b="1" dirty="0"/>
              <a:t>Галл-</a:t>
            </a:r>
            <a:r>
              <a:rPr lang="uk-UA" b="1" dirty="0" err="1"/>
              <a:t>Савальська</a:t>
            </a:r>
            <a:r>
              <a:rPr lang="uk-UA" b="1" dirty="0"/>
              <a:t> Олена Ігорівна — </a:t>
            </a:r>
            <a:r>
              <a:rPr lang="uk-UA" dirty="0"/>
              <a:t>народна артистка України, провідна актриса Херсонського обласного академічного музично-драматичного театру ім. М. Куліша. Випускниця ХДУ 2003 року.</a:t>
            </a:r>
            <a:endParaRPr lang="ru-RU" dirty="0"/>
          </a:p>
        </p:txBody>
      </p:sp>
      <p:cxnSp>
        <p:nvCxnSpPr>
          <p:cNvPr id="16" name="Прямая соединительная линия 15"/>
          <p:cNvCxnSpPr/>
          <p:nvPr/>
        </p:nvCxnSpPr>
        <p:spPr>
          <a:xfrm>
            <a:off x="1274719" y="2114861"/>
            <a:ext cx="496824"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17" name="Прямая соединительная линия 16"/>
          <p:cNvCxnSpPr/>
          <p:nvPr/>
        </p:nvCxnSpPr>
        <p:spPr>
          <a:xfrm>
            <a:off x="1284076" y="2120957"/>
            <a:ext cx="0" cy="651299"/>
          </a:xfrm>
          <a:prstGeom prst="line">
            <a:avLst/>
          </a:prstGeom>
          <a:ln w="28575"/>
        </p:spPr>
        <p:style>
          <a:lnRef idx="3">
            <a:schemeClr val="accent5"/>
          </a:lnRef>
          <a:fillRef idx="0">
            <a:schemeClr val="accent5"/>
          </a:fillRef>
          <a:effectRef idx="2">
            <a:schemeClr val="accent5"/>
          </a:effectRef>
          <a:fontRef idx="minor">
            <a:schemeClr val="tx1"/>
          </a:fontRef>
        </p:style>
      </p:cxnSp>
      <p:sp>
        <p:nvSpPr>
          <p:cNvPr id="18" name="Прямоугольник 17"/>
          <p:cNvSpPr/>
          <p:nvPr/>
        </p:nvSpPr>
        <p:spPr>
          <a:xfrm>
            <a:off x="2145792" y="2299661"/>
            <a:ext cx="9930384" cy="646331"/>
          </a:xfrm>
          <a:prstGeom prst="rect">
            <a:avLst/>
          </a:prstGeom>
        </p:spPr>
        <p:txBody>
          <a:bodyPr wrap="square">
            <a:spAutoFit/>
          </a:bodyPr>
          <a:lstStyle/>
          <a:p>
            <a:pPr lvl="0" algn="just">
              <a:spcBef>
                <a:spcPts val="500"/>
              </a:spcBef>
              <a:spcAft>
                <a:spcPts val="0"/>
              </a:spcAft>
              <a:tabLst>
                <a:tab pos="457200" algn="l"/>
              </a:tabLst>
            </a:pPr>
            <a:r>
              <a:rPr lang="uk-UA" b="1" dirty="0"/>
              <a:t>Іванов Дмитро Олексійович — </a:t>
            </a:r>
            <a:r>
              <a:rPr lang="uk-UA" dirty="0"/>
              <a:t>генеральний директор холдингу "</a:t>
            </a:r>
            <a:r>
              <a:rPr lang="uk-UA" dirty="0" err="1"/>
              <a:t>Автопланета</a:t>
            </a:r>
            <a:r>
              <a:rPr lang="uk-UA" dirty="0"/>
              <a:t>", депутат Херсонської міської ради</a:t>
            </a:r>
            <a:r>
              <a:rPr lang="en-US" dirty="0"/>
              <a:t> VII </a:t>
            </a:r>
            <a:r>
              <a:rPr lang="ru-RU" dirty="0" err="1"/>
              <a:t>скликання</a:t>
            </a:r>
            <a:r>
              <a:rPr lang="ru-RU" dirty="0"/>
              <a:t>. </a:t>
            </a:r>
            <a:r>
              <a:rPr lang="ru-RU" dirty="0" err="1"/>
              <a:t>Випускник</a:t>
            </a:r>
            <a:r>
              <a:rPr lang="ru-RU" dirty="0"/>
              <a:t> ХДУ </a:t>
            </a:r>
            <a:r>
              <a:rPr lang="uk-UA" dirty="0"/>
              <a:t>2002 року</a:t>
            </a:r>
            <a:endParaRPr lang="ru-RU" sz="1600" dirty="0">
              <a:effectLst/>
              <a:ea typeface="Times New Roman" panose="02020603050405020304" pitchFamily="18" charset="0"/>
            </a:endParaRPr>
          </a:p>
        </p:txBody>
      </p:sp>
      <p:sp>
        <p:nvSpPr>
          <p:cNvPr id="20" name="Прямоугольник 19"/>
          <p:cNvSpPr/>
          <p:nvPr/>
        </p:nvSpPr>
        <p:spPr>
          <a:xfrm>
            <a:off x="2145792" y="3228961"/>
            <a:ext cx="9835896" cy="646331"/>
          </a:xfrm>
          <a:prstGeom prst="rect">
            <a:avLst/>
          </a:prstGeom>
        </p:spPr>
        <p:txBody>
          <a:bodyPr wrap="square">
            <a:spAutoFit/>
          </a:bodyPr>
          <a:lstStyle/>
          <a:p>
            <a:pPr lvl="0" algn="just"/>
            <a:r>
              <a:rPr lang="uk-UA" b="1" dirty="0" err="1"/>
              <a:t>Романченко</a:t>
            </a:r>
            <a:r>
              <a:rPr lang="uk-UA" b="1" dirty="0"/>
              <a:t> Віктор Дмитрович</a:t>
            </a:r>
            <a:r>
              <a:rPr lang="uk-UA" dirty="0"/>
              <a:t> — український співак, рок-музикант, переможець ІІ сезону музичного талант-шоу “Х-Фактор”. Випускник ХДУ 2002 року.</a:t>
            </a:r>
            <a:endParaRPr lang="ru-RU" dirty="0"/>
          </a:p>
        </p:txBody>
      </p:sp>
      <p:sp>
        <p:nvSpPr>
          <p:cNvPr id="3" name="Прямоугольник 2"/>
          <p:cNvSpPr/>
          <p:nvPr/>
        </p:nvSpPr>
        <p:spPr>
          <a:xfrm>
            <a:off x="2100072" y="4158261"/>
            <a:ext cx="9509761" cy="923330"/>
          </a:xfrm>
          <a:prstGeom prst="rect">
            <a:avLst/>
          </a:prstGeom>
        </p:spPr>
        <p:txBody>
          <a:bodyPr wrap="square">
            <a:spAutoFit/>
          </a:bodyPr>
          <a:lstStyle/>
          <a:p>
            <a:pPr lvl="0" algn="just">
              <a:spcBef>
                <a:spcPts val="500"/>
              </a:spcBef>
              <a:spcAft>
                <a:spcPts val="0"/>
              </a:spcAft>
              <a:tabLst>
                <a:tab pos="457200" algn="l"/>
              </a:tabLst>
            </a:pPr>
            <a:r>
              <a:rPr lang="uk-UA" b="1" dirty="0" err="1">
                <a:solidFill>
                  <a:srgbClr val="000000"/>
                </a:solidFill>
                <a:ea typeface="Times New Roman" panose="02020603050405020304" pitchFamily="18" charset="0"/>
              </a:rPr>
              <a:t>Олексюк</a:t>
            </a:r>
            <a:r>
              <a:rPr lang="uk-UA" b="1" dirty="0">
                <a:solidFill>
                  <a:srgbClr val="000000"/>
                </a:solidFill>
                <a:ea typeface="Times New Roman" panose="02020603050405020304" pitchFamily="18" charset="0"/>
              </a:rPr>
              <a:t> Олег Васильович</a:t>
            </a:r>
            <a:r>
              <a:rPr lang="uk-UA" dirty="0">
                <a:solidFill>
                  <a:srgbClr val="000000"/>
                </a:solidFill>
                <a:ea typeface="Times New Roman" panose="02020603050405020304" pitchFamily="18" charset="0"/>
              </a:rPr>
              <a:t> — голова обласного об'єднання Всеукраїнського товариства “Просвіта”, член Національної Спілки письменників України та Національної спілки журналістів України, заслужений працівник культури України. Випускник ХДПУ 1999 року.</a:t>
            </a:r>
            <a:endParaRPr lang="ru-RU" sz="1600" dirty="0">
              <a:effectLst/>
              <a:ea typeface="Times New Roman" panose="02020603050405020304" pitchFamily="18" charset="0"/>
            </a:endParaRPr>
          </a:p>
        </p:txBody>
      </p:sp>
      <p:cxnSp>
        <p:nvCxnSpPr>
          <p:cNvPr id="23" name="Прямая соединительная линия 22"/>
          <p:cNvCxnSpPr/>
          <p:nvPr/>
        </p:nvCxnSpPr>
        <p:spPr>
          <a:xfrm>
            <a:off x="1317587" y="4175477"/>
            <a:ext cx="496824"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4" name="Прямая соединительная линия 23"/>
          <p:cNvCxnSpPr/>
          <p:nvPr/>
        </p:nvCxnSpPr>
        <p:spPr>
          <a:xfrm>
            <a:off x="1326943" y="4175477"/>
            <a:ext cx="0" cy="980259"/>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19" name="Заголовок 1"/>
          <p:cNvSpPr txBox="1">
            <a:spLocks/>
          </p:cNvSpPr>
          <p:nvPr/>
        </p:nvSpPr>
        <p:spPr>
          <a:xfrm>
            <a:off x="1223772" y="-101218"/>
            <a:ext cx="10835640" cy="10156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a:latin typeface="+mn-lt"/>
              </a:rPr>
              <a:t>Відомі випускники університету</a:t>
            </a:r>
            <a:endParaRPr lang="ru-RU" sz="3600" b="1" dirty="0">
              <a:latin typeface="+mn-lt"/>
            </a:endParaRPr>
          </a:p>
        </p:txBody>
      </p:sp>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54163" y="3146759"/>
            <a:ext cx="770293" cy="912218"/>
          </a:xfrm>
          <a:prstGeom prst="rect">
            <a:avLst/>
          </a:prstGeom>
        </p:spPr>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393999" y="1238091"/>
            <a:ext cx="720000" cy="858483"/>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6473" y="4223168"/>
            <a:ext cx="720000" cy="960000"/>
          </a:xfrm>
          <a:prstGeom prst="rect">
            <a:avLst/>
          </a:prstGeom>
        </p:spPr>
      </p:pic>
      <p:cxnSp>
        <p:nvCxnSpPr>
          <p:cNvPr id="21" name="Прямая соединительная линия 20"/>
          <p:cNvCxnSpPr/>
          <p:nvPr/>
        </p:nvCxnSpPr>
        <p:spPr>
          <a:xfrm>
            <a:off x="1289959" y="3091895"/>
            <a:ext cx="496824"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22" name="Прямая соединительная линия 21"/>
          <p:cNvCxnSpPr/>
          <p:nvPr/>
        </p:nvCxnSpPr>
        <p:spPr>
          <a:xfrm>
            <a:off x="1304331" y="3101039"/>
            <a:ext cx="0" cy="948794"/>
          </a:xfrm>
          <a:prstGeom prst="line">
            <a:avLst/>
          </a:prstGeom>
          <a:ln w="28575"/>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4730055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кругленный прямоугольник 9"/>
          <p:cNvSpPr/>
          <p:nvPr/>
        </p:nvSpPr>
        <p:spPr>
          <a:xfrm>
            <a:off x="1465475" y="759125"/>
            <a:ext cx="2316064" cy="220744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6" name="TextBox 15"/>
          <p:cNvSpPr txBox="1"/>
          <p:nvPr/>
        </p:nvSpPr>
        <p:spPr>
          <a:xfrm>
            <a:off x="1329018" y="874600"/>
            <a:ext cx="2648318" cy="338554"/>
          </a:xfrm>
          <a:prstGeom prst="rect">
            <a:avLst/>
          </a:prstGeom>
          <a:noFill/>
        </p:spPr>
        <p:txBody>
          <a:bodyPr wrap="square" rtlCol="0">
            <a:spAutoFit/>
          </a:bodyPr>
          <a:lstStyle/>
          <a:p>
            <a:pPr algn="ctr"/>
            <a:r>
              <a:rPr lang="ru-RU" sz="1600" b="1" dirty="0" err="1">
                <a:solidFill>
                  <a:schemeClr val="bg1"/>
                </a:solidFill>
              </a:rPr>
              <a:t>Умови</a:t>
            </a:r>
            <a:r>
              <a:rPr lang="ru-RU" sz="1600" b="1" dirty="0">
                <a:solidFill>
                  <a:schemeClr val="bg1"/>
                </a:solidFill>
              </a:rPr>
              <a:t> </a:t>
            </a:r>
            <a:r>
              <a:rPr lang="ru-RU" sz="1600" b="1" dirty="0" err="1">
                <a:solidFill>
                  <a:schemeClr val="bg1"/>
                </a:solidFill>
              </a:rPr>
              <a:t>вступу</a:t>
            </a:r>
            <a:endParaRPr lang="ru-RU" sz="1600" b="1" dirty="0">
              <a:solidFill>
                <a:schemeClr val="bg1"/>
              </a:solidFill>
            </a:endParaRPr>
          </a:p>
        </p:txBody>
      </p:sp>
      <p:sp>
        <p:nvSpPr>
          <p:cNvPr id="19" name="Заголовок 1"/>
          <p:cNvSpPr>
            <a:spLocks noGrp="1"/>
          </p:cNvSpPr>
          <p:nvPr>
            <p:ph type="title"/>
          </p:nvPr>
        </p:nvSpPr>
        <p:spPr>
          <a:xfrm>
            <a:off x="1221931" y="-108242"/>
            <a:ext cx="10724896" cy="1015619"/>
          </a:xfrm>
        </p:spPr>
        <p:txBody>
          <a:bodyPr>
            <a:normAutofit/>
          </a:bodyPr>
          <a:lstStyle/>
          <a:p>
            <a:r>
              <a:rPr lang="ru-RU" sz="3600" b="1" dirty="0" err="1">
                <a:latin typeface="+mn-lt"/>
              </a:rPr>
              <a:t>Корисна</a:t>
            </a:r>
            <a:r>
              <a:rPr lang="ru-RU" sz="3600" b="1" dirty="0">
                <a:latin typeface="+mn-lt"/>
              </a:rPr>
              <a:t> </a:t>
            </a:r>
            <a:r>
              <a:rPr lang="ru-RU" sz="3600" b="1" dirty="0" err="1">
                <a:latin typeface="+mn-lt"/>
              </a:rPr>
              <a:t>інформація</a:t>
            </a:r>
            <a:endParaRPr lang="ru-RU" sz="2800" b="1" dirty="0">
              <a:latin typeface="+mn-lt"/>
            </a:endParaRPr>
          </a:p>
        </p:txBody>
      </p:sp>
      <p:pic>
        <p:nvPicPr>
          <p:cNvPr id="20" name="Рисунок 19"/>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84701" y="1346710"/>
            <a:ext cx="1707541" cy="1707541"/>
          </a:xfrm>
          <a:prstGeom prst="rect">
            <a:avLst/>
          </a:prstGeom>
        </p:spPr>
      </p:pic>
      <p:sp>
        <p:nvSpPr>
          <p:cNvPr id="21" name="Скругленный прямоугольник 20"/>
          <p:cNvSpPr/>
          <p:nvPr/>
        </p:nvSpPr>
        <p:spPr>
          <a:xfrm>
            <a:off x="4362429" y="854799"/>
            <a:ext cx="2316064" cy="2328190"/>
          </a:xfrm>
          <a:prstGeom prst="roundRect">
            <a:avLst/>
          </a:prstGeom>
          <a:solidFill>
            <a:srgbClr val="7030A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2" name="TextBox 21"/>
          <p:cNvSpPr txBox="1"/>
          <p:nvPr/>
        </p:nvSpPr>
        <p:spPr>
          <a:xfrm>
            <a:off x="4247976" y="1037111"/>
            <a:ext cx="2648318" cy="338554"/>
          </a:xfrm>
          <a:prstGeom prst="rect">
            <a:avLst/>
          </a:prstGeom>
          <a:noFill/>
        </p:spPr>
        <p:txBody>
          <a:bodyPr wrap="square" rtlCol="0">
            <a:spAutoFit/>
          </a:bodyPr>
          <a:lstStyle/>
          <a:p>
            <a:pPr algn="ctr"/>
            <a:r>
              <a:rPr lang="ru-RU" sz="1600" b="1" dirty="0" err="1">
                <a:solidFill>
                  <a:schemeClr val="bg1"/>
                </a:solidFill>
              </a:rPr>
              <a:t>Підготовчі</a:t>
            </a:r>
            <a:r>
              <a:rPr lang="ru-RU" sz="1600" b="1" dirty="0">
                <a:solidFill>
                  <a:schemeClr val="bg1"/>
                </a:solidFill>
              </a:rPr>
              <a:t> </a:t>
            </a:r>
            <a:r>
              <a:rPr lang="ru-RU" sz="1600" b="1" dirty="0" err="1">
                <a:solidFill>
                  <a:schemeClr val="bg1"/>
                </a:solidFill>
              </a:rPr>
              <a:t>курси</a:t>
            </a:r>
            <a:endParaRPr lang="ru-RU" sz="1600" b="1" dirty="0">
              <a:solidFill>
                <a:schemeClr val="bg1"/>
              </a:solidFill>
            </a:endParaRPr>
          </a:p>
        </p:txBody>
      </p:sp>
      <p:sp>
        <p:nvSpPr>
          <p:cNvPr id="24" name="Скругленный прямоугольник 23"/>
          <p:cNvSpPr/>
          <p:nvPr/>
        </p:nvSpPr>
        <p:spPr>
          <a:xfrm>
            <a:off x="7259383" y="1293261"/>
            <a:ext cx="2316064" cy="2328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5" name="TextBox 24"/>
          <p:cNvSpPr txBox="1"/>
          <p:nvPr/>
        </p:nvSpPr>
        <p:spPr>
          <a:xfrm>
            <a:off x="7114095" y="1304128"/>
            <a:ext cx="2648318" cy="584775"/>
          </a:xfrm>
          <a:prstGeom prst="rect">
            <a:avLst/>
          </a:prstGeom>
          <a:noFill/>
        </p:spPr>
        <p:txBody>
          <a:bodyPr wrap="square" rtlCol="0">
            <a:spAutoFit/>
          </a:bodyPr>
          <a:lstStyle/>
          <a:p>
            <a:pPr algn="ctr"/>
            <a:r>
              <a:rPr lang="ru-RU" sz="1600" b="1" dirty="0">
                <a:solidFill>
                  <a:schemeClr val="bg1"/>
                </a:solidFill>
              </a:rPr>
              <a:t>Центр </a:t>
            </a:r>
            <a:r>
              <a:rPr lang="ru-RU" sz="1600" b="1" dirty="0" err="1">
                <a:solidFill>
                  <a:schemeClr val="bg1"/>
                </a:solidFill>
              </a:rPr>
              <a:t>післядипломної</a:t>
            </a:r>
            <a:r>
              <a:rPr lang="ru-RU" sz="1600" b="1" dirty="0">
                <a:solidFill>
                  <a:schemeClr val="bg1"/>
                </a:solidFill>
              </a:rPr>
              <a:t> </a:t>
            </a:r>
            <a:r>
              <a:rPr lang="ru-RU" sz="1600" b="1" dirty="0" err="1">
                <a:solidFill>
                  <a:schemeClr val="bg1"/>
                </a:solidFill>
              </a:rPr>
              <a:t>освіти</a:t>
            </a:r>
            <a:endParaRPr lang="ru-RU" sz="1600" b="1" dirty="0">
              <a:solidFill>
                <a:schemeClr val="bg1"/>
              </a:solidFill>
            </a:endParaRPr>
          </a:p>
        </p:txBody>
      </p:sp>
      <p:pic>
        <p:nvPicPr>
          <p:cNvPr id="27" name="Рисунок 26"/>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83602" y="1524652"/>
            <a:ext cx="1670651" cy="1670651"/>
          </a:xfrm>
          <a:prstGeom prst="rect">
            <a:avLst/>
          </a:prstGeom>
        </p:spPr>
      </p:pic>
      <p:pic>
        <p:nvPicPr>
          <p:cNvPr id="28" name="Рисунок 27"/>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73988" y="1952464"/>
            <a:ext cx="1679854" cy="1679854"/>
          </a:xfrm>
          <a:prstGeom prst="rect">
            <a:avLst/>
          </a:prstGeom>
        </p:spPr>
      </p:pic>
      <p:sp>
        <p:nvSpPr>
          <p:cNvPr id="12" name="Скругленный прямоугольник 9">
            <a:extLst>
              <a:ext uri="{FF2B5EF4-FFF2-40B4-BE49-F238E27FC236}">
                <a16:creationId xmlns:a16="http://schemas.microsoft.com/office/drawing/2014/main" id="{20459E94-6D52-45AD-81CD-37732A857022}"/>
              </a:ext>
            </a:extLst>
          </p:cNvPr>
          <p:cNvSpPr/>
          <p:nvPr/>
        </p:nvSpPr>
        <p:spPr>
          <a:xfrm>
            <a:off x="2191647" y="3187806"/>
            <a:ext cx="2314800" cy="2206800"/>
          </a:xfrm>
          <a:prstGeom prst="roundRect">
            <a:avLst/>
          </a:prstGeom>
          <a:solidFill>
            <a:srgbClr val="7030A0"/>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3" name="TextBox 12">
            <a:extLst>
              <a:ext uri="{FF2B5EF4-FFF2-40B4-BE49-F238E27FC236}">
                <a16:creationId xmlns:a16="http://schemas.microsoft.com/office/drawing/2014/main" id="{69B7E16C-6AB6-4E1B-B9E5-83F5517BD9D7}"/>
              </a:ext>
            </a:extLst>
          </p:cNvPr>
          <p:cNvSpPr txBox="1"/>
          <p:nvPr/>
        </p:nvSpPr>
        <p:spPr>
          <a:xfrm>
            <a:off x="2101526" y="3274888"/>
            <a:ext cx="2495042" cy="338554"/>
          </a:xfrm>
          <a:prstGeom prst="rect">
            <a:avLst/>
          </a:prstGeom>
          <a:noFill/>
        </p:spPr>
        <p:txBody>
          <a:bodyPr wrap="square" rtlCol="0">
            <a:spAutoFit/>
          </a:bodyPr>
          <a:lstStyle/>
          <a:p>
            <a:pPr algn="ctr"/>
            <a:r>
              <a:rPr lang="ru-RU" sz="1600" b="1" dirty="0" err="1">
                <a:solidFill>
                  <a:schemeClr val="bg1"/>
                </a:solidFill>
              </a:rPr>
              <a:t>Басейн</a:t>
            </a:r>
            <a:r>
              <a:rPr lang="ru-RU" sz="1600" b="1" dirty="0">
                <a:solidFill>
                  <a:schemeClr val="bg1"/>
                </a:solidFill>
              </a:rPr>
              <a:t> </a:t>
            </a:r>
          </a:p>
        </p:txBody>
      </p:sp>
      <p:sp>
        <p:nvSpPr>
          <p:cNvPr id="14" name="Скругленный прямоугольник 20">
            <a:extLst>
              <a:ext uri="{FF2B5EF4-FFF2-40B4-BE49-F238E27FC236}">
                <a16:creationId xmlns:a16="http://schemas.microsoft.com/office/drawing/2014/main" id="{20A9C800-0E44-4C79-8025-C8B050758DCD}"/>
              </a:ext>
            </a:extLst>
          </p:cNvPr>
          <p:cNvSpPr/>
          <p:nvPr/>
        </p:nvSpPr>
        <p:spPr>
          <a:xfrm>
            <a:off x="5096472" y="3793325"/>
            <a:ext cx="2314800" cy="22068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5" name="TextBox 14">
            <a:extLst>
              <a:ext uri="{FF2B5EF4-FFF2-40B4-BE49-F238E27FC236}">
                <a16:creationId xmlns:a16="http://schemas.microsoft.com/office/drawing/2014/main" id="{9F5727F0-E2AD-45D3-A1AB-8B5FDE7072DE}"/>
              </a:ext>
            </a:extLst>
          </p:cNvPr>
          <p:cNvSpPr txBox="1"/>
          <p:nvPr/>
        </p:nvSpPr>
        <p:spPr>
          <a:xfrm>
            <a:off x="5096472" y="3887853"/>
            <a:ext cx="2316065" cy="338554"/>
          </a:xfrm>
          <a:prstGeom prst="rect">
            <a:avLst/>
          </a:prstGeom>
          <a:noFill/>
        </p:spPr>
        <p:txBody>
          <a:bodyPr wrap="square" rtlCol="0">
            <a:spAutoFit/>
          </a:bodyPr>
          <a:lstStyle/>
          <a:p>
            <a:pPr algn="ctr"/>
            <a:r>
              <a:rPr lang="ru-RU" sz="1600" b="1" dirty="0" err="1">
                <a:solidFill>
                  <a:schemeClr val="bg1"/>
                </a:solidFill>
              </a:rPr>
              <a:t>Студмістечко</a:t>
            </a:r>
            <a:r>
              <a:rPr lang="ru-RU" sz="1600" b="1" dirty="0">
                <a:solidFill>
                  <a:schemeClr val="bg1"/>
                </a:solidFill>
              </a:rPr>
              <a:t> </a:t>
            </a:r>
          </a:p>
        </p:txBody>
      </p:sp>
      <p:sp>
        <p:nvSpPr>
          <p:cNvPr id="17" name="Скругленный прямоугольник 23">
            <a:extLst>
              <a:ext uri="{FF2B5EF4-FFF2-40B4-BE49-F238E27FC236}">
                <a16:creationId xmlns:a16="http://schemas.microsoft.com/office/drawing/2014/main" id="{6C4B3A11-BEAA-4DB5-AE05-90838F80B42B}"/>
              </a:ext>
            </a:extLst>
          </p:cNvPr>
          <p:cNvSpPr/>
          <p:nvPr/>
        </p:nvSpPr>
        <p:spPr>
          <a:xfrm>
            <a:off x="8011591" y="4204302"/>
            <a:ext cx="2314800" cy="220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8" name="TextBox 17">
            <a:extLst>
              <a:ext uri="{FF2B5EF4-FFF2-40B4-BE49-F238E27FC236}">
                <a16:creationId xmlns:a16="http://schemas.microsoft.com/office/drawing/2014/main" id="{FC71D9C2-6605-4686-8A6F-F74848C3313B}"/>
              </a:ext>
            </a:extLst>
          </p:cNvPr>
          <p:cNvSpPr txBox="1"/>
          <p:nvPr/>
        </p:nvSpPr>
        <p:spPr>
          <a:xfrm>
            <a:off x="8112582" y="4304593"/>
            <a:ext cx="2316065" cy="338554"/>
          </a:xfrm>
          <a:prstGeom prst="rect">
            <a:avLst/>
          </a:prstGeom>
          <a:noFill/>
        </p:spPr>
        <p:txBody>
          <a:bodyPr wrap="square" rtlCol="0">
            <a:spAutoFit/>
          </a:bodyPr>
          <a:lstStyle/>
          <a:p>
            <a:pPr algn="ctr"/>
            <a:r>
              <a:rPr lang="ru-RU" sz="1600" b="1" dirty="0">
                <a:solidFill>
                  <a:schemeClr val="bg1"/>
                </a:solidFill>
              </a:rPr>
              <a:t>Сайт фотоальбому </a:t>
            </a:r>
          </a:p>
        </p:txBody>
      </p:sp>
      <p:pic>
        <p:nvPicPr>
          <p:cNvPr id="23" name="Рисунок 22" descr="C:\Users\Настя\Downloads\qr-code (32).png">
            <a:extLst>
              <a:ext uri="{FF2B5EF4-FFF2-40B4-BE49-F238E27FC236}">
                <a16:creationId xmlns:a16="http://schemas.microsoft.com/office/drawing/2014/main" id="{13F3E380-495C-487B-B260-E086DBA0F2CC}"/>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56029" y="3700524"/>
            <a:ext cx="1706400" cy="1706400"/>
          </a:xfrm>
          <a:prstGeom prst="rect">
            <a:avLst/>
          </a:prstGeom>
          <a:noFill/>
          <a:ln>
            <a:noFill/>
          </a:ln>
        </p:spPr>
      </p:pic>
      <p:pic>
        <p:nvPicPr>
          <p:cNvPr id="26" name="Рисунок 25" descr="C:\Users\Настя\Downloads\qr-code (33).png">
            <a:extLst>
              <a:ext uri="{FF2B5EF4-FFF2-40B4-BE49-F238E27FC236}">
                <a16:creationId xmlns:a16="http://schemas.microsoft.com/office/drawing/2014/main" id="{769B91F0-F858-444F-B5E6-C56E5A66EBE4}"/>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20461" y="4304593"/>
            <a:ext cx="1706400" cy="1706400"/>
          </a:xfrm>
          <a:prstGeom prst="rect">
            <a:avLst/>
          </a:prstGeom>
          <a:noFill/>
          <a:ln>
            <a:noFill/>
          </a:ln>
        </p:spPr>
      </p:pic>
      <p:pic>
        <p:nvPicPr>
          <p:cNvPr id="29" name="Рисунок 28" descr="C:\Users\Настя\Downloads\qr-code (34).png">
            <a:extLst>
              <a:ext uri="{FF2B5EF4-FFF2-40B4-BE49-F238E27FC236}">
                <a16:creationId xmlns:a16="http://schemas.microsoft.com/office/drawing/2014/main" id="{368D8B13-021C-464F-BF08-B1225012AEC8}"/>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17415" y="4711539"/>
            <a:ext cx="1706400" cy="1706400"/>
          </a:xfrm>
          <a:prstGeom prst="rect">
            <a:avLst/>
          </a:prstGeom>
          <a:noFill/>
          <a:ln>
            <a:noFill/>
          </a:ln>
        </p:spPr>
      </p:pic>
    </p:spTree>
    <p:extLst>
      <p:ext uri="{BB962C8B-B14F-4D97-AF65-F5344CB8AC3E}">
        <p14:creationId xmlns:p14="http://schemas.microsoft.com/office/powerpoint/2010/main" val="42373374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34440" y="87397"/>
            <a:ext cx="10549128" cy="606596"/>
          </a:xfrm>
        </p:spPr>
        <p:txBody>
          <a:bodyPr>
            <a:normAutofit/>
          </a:bodyPr>
          <a:lstStyle/>
          <a:p>
            <a:r>
              <a:rPr lang="ru-RU" sz="3600" b="1" dirty="0" err="1">
                <a:latin typeface="+mn-lt"/>
              </a:rPr>
              <a:t>Контакти</a:t>
            </a:r>
            <a:endParaRPr lang="ru-RU" sz="3600" b="1" dirty="0">
              <a:latin typeface="+mn-lt"/>
            </a:endParaRPr>
          </a:p>
        </p:txBody>
      </p:sp>
      <p:sp>
        <p:nvSpPr>
          <p:cNvPr id="6" name="Объект 5"/>
          <p:cNvSpPr>
            <a:spLocks noGrp="1"/>
          </p:cNvSpPr>
          <p:nvPr>
            <p:ph idx="1"/>
          </p:nvPr>
        </p:nvSpPr>
        <p:spPr>
          <a:xfrm>
            <a:off x="2897566" y="933754"/>
            <a:ext cx="6449568" cy="494728"/>
          </a:xfrm>
        </p:spPr>
        <p:txBody>
          <a:bodyPr>
            <a:normAutofit/>
          </a:bodyPr>
          <a:lstStyle/>
          <a:p>
            <a:pPr marL="0" indent="0" algn="ctr">
              <a:buNone/>
            </a:pPr>
            <a:r>
              <a:rPr lang="ru-RU" sz="2200" dirty="0" err="1"/>
              <a:t>Херсонський</a:t>
            </a:r>
            <a:r>
              <a:rPr lang="ru-RU" sz="2200" dirty="0"/>
              <a:t> </a:t>
            </a:r>
            <a:r>
              <a:rPr lang="ru-RU" sz="2200" dirty="0" err="1"/>
              <a:t>державний</a:t>
            </a:r>
            <a:r>
              <a:rPr lang="ru-RU" sz="2200" dirty="0"/>
              <a:t> </a:t>
            </a:r>
            <a:r>
              <a:rPr lang="ru-RU" sz="2200" dirty="0" err="1"/>
              <a:t>університет</a:t>
            </a:r>
            <a:endParaRPr lang="ru-RU" sz="2200" dirty="0"/>
          </a:p>
        </p:txBody>
      </p:sp>
      <p:sp>
        <p:nvSpPr>
          <p:cNvPr id="7" name="TextBox 6"/>
          <p:cNvSpPr txBox="1"/>
          <p:nvPr/>
        </p:nvSpPr>
        <p:spPr>
          <a:xfrm>
            <a:off x="3355422" y="1449864"/>
            <a:ext cx="8558784" cy="400110"/>
          </a:xfrm>
          <a:prstGeom prst="rect">
            <a:avLst/>
          </a:prstGeom>
          <a:noFill/>
        </p:spPr>
        <p:txBody>
          <a:bodyPr wrap="square" rtlCol="0">
            <a:spAutoFit/>
          </a:bodyPr>
          <a:lstStyle/>
          <a:p>
            <a:r>
              <a:rPr lang="ru-RU" sz="2000" dirty="0"/>
              <a:t>73000 </a:t>
            </a:r>
            <a:r>
              <a:rPr lang="ru-RU" sz="2000" dirty="0" err="1"/>
              <a:t>Україна</a:t>
            </a:r>
            <a:r>
              <a:rPr lang="ru-RU" sz="2000" dirty="0"/>
              <a:t>, м. Херсон, </a:t>
            </a:r>
            <a:r>
              <a:rPr lang="ru-RU" sz="2000" dirty="0" err="1"/>
              <a:t>вул</a:t>
            </a:r>
            <a:r>
              <a:rPr lang="ru-RU" sz="2000" dirty="0"/>
              <a:t>. </a:t>
            </a:r>
            <a:r>
              <a:rPr lang="ru-RU" sz="2000" dirty="0" err="1"/>
              <a:t>Університетська</a:t>
            </a:r>
            <a:r>
              <a:rPr lang="ru-RU" sz="2000" dirty="0"/>
              <a:t> 27</a:t>
            </a:r>
            <a:endParaRPr lang="en-US" sz="2000" dirty="0"/>
          </a:p>
        </p:txBody>
      </p:sp>
      <p:pic>
        <p:nvPicPr>
          <p:cNvPr id="12" name="Рисунок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063" y="2010529"/>
            <a:ext cx="536359" cy="536359"/>
          </a:xfrm>
          <a:prstGeom prst="rect">
            <a:avLst/>
          </a:prstGeom>
        </p:spPr>
      </p:pic>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063" y="2711702"/>
            <a:ext cx="520475" cy="520475"/>
          </a:xfrm>
          <a:prstGeom prst="rect">
            <a:avLst/>
          </a:prstGeom>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6337" y="1188721"/>
            <a:ext cx="781812" cy="781812"/>
          </a:xfrm>
          <a:prstGeom prst="rect">
            <a:avLst/>
          </a:prstGeom>
        </p:spPr>
      </p:pic>
      <p:sp>
        <p:nvSpPr>
          <p:cNvPr id="15" name="TextBox 14"/>
          <p:cNvSpPr txBox="1"/>
          <p:nvPr/>
        </p:nvSpPr>
        <p:spPr>
          <a:xfrm>
            <a:off x="3355422" y="2129343"/>
            <a:ext cx="8558784" cy="400110"/>
          </a:xfrm>
          <a:prstGeom prst="rect">
            <a:avLst/>
          </a:prstGeom>
          <a:noFill/>
        </p:spPr>
        <p:txBody>
          <a:bodyPr wrap="square" rtlCol="0">
            <a:spAutoFit/>
          </a:bodyPr>
          <a:lstStyle/>
          <a:p>
            <a:r>
              <a:rPr lang="ru-RU" sz="2000" dirty="0"/>
              <a:t>+380 552 326705, 326731</a:t>
            </a:r>
            <a:endParaRPr lang="en-US" sz="2000" dirty="0"/>
          </a:p>
        </p:txBody>
      </p:sp>
      <p:sp>
        <p:nvSpPr>
          <p:cNvPr id="16" name="TextBox 15"/>
          <p:cNvSpPr txBox="1"/>
          <p:nvPr/>
        </p:nvSpPr>
        <p:spPr>
          <a:xfrm>
            <a:off x="3355422" y="2809555"/>
            <a:ext cx="8558784" cy="400110"/>
          </a:xfrm>
          <a:prstGeom prst="rect">
            <a:avLst/>
          </a:prstGeom>
          <a:noFill/>
        </p:spPr>
        <p:txBody>
          <a:bodyPr wrap="square" rtlCol="0">
            <a:spAutoFit/>
          </a:bodyPr>
          <a:lstStyle/>
          <a:p>
            <a:r>
              <a:rPr lang="ru-RU" sz="2000" dirty="0"/>
              <a:t>+380 552 492114</a:t>
            </a:r>
            <a:endParaRPr lang="en-US" sz="2000" dirty="0"/>
          </a:p>
        </p:txBody>
      </p:sp>
      <p:sp>
        <p:nvSpPr>
          <p:cNvPr id="17" name="TextBox 16"/>
          <p:cNvSpPr txBox="1"/>
          <p:nvPr/>
        </p:nvSpPr>
        <p:spPr>
          <a:xfrm>
            <a:off x="3478149" y="3489767"/>
            <a:ext cx="8558784" cy="400110"/>
          </a:xfrm>
          <a:prstGeom prst="rect">
            <a:avLst/>
          </a:prstGeom>
          <a:noFill/>
        </p:spPr>
        <p:txBody>
          <a:bodyPr wrap="square" rtlCol="0">
            <a:spAutoFit/>
          </a:bodyPr>
          <a:lstStyle/>
          <a:p>
            <a:r>
              <a:rPr lang="en-US" sz="2000" dirty="0"/>
              <a:t>office@ksu.ks.ua</a:t>
            </a:r>
          </a:p>
        </p:txBody>
      </p:sp>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6128" y="3396991"/>
            <a:ext cx="514356" cy="514356"/>
          </a:xfrm>
          <a:prstGeom prst="rect">
            <a:avLst/>
          </a:prstGeom>
        </p:spPr>
      </p:pic>
      <p:sp>
        <p:nvSpPr>
          <p:cNvPr id="19" name="Объект 5"/>
          <p:cNvSpPr txBox="1">
            <a:spLocks/>
          </p:cNvSpPr>
          <p:nvPr/>
        </p:nvSpPr>
        <p:spPr>
          <a:xfrm>
            <a:off x="4402706" y="4239468"/>
            <a:ext cx="3439287" cy="4947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sz="2200" dirty="0" err="1"/>
              <a:t>Приймальна</a:t>
            </a:r>
            <a:r>
              <a:rPr lang="ru-RU" sz="2200" dirty="0"/>
              <a:t> </a:t>
            </a:r>
            <a:r>
              <a:rPr lang="ru-RU" sz="2200" dirty="0" err="1"/>
              <a:t>комісія</a:t>
            </a:r>
            <a:endParaRPr lang="ru-RU" sz="2200" dirty="0"/>
          </a:p>
        </p:txBody>
      </p:sp>
      <p:pic>
        <p:nvPicPr>
          <p:cNvPr id="20" name="Рисунок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063" y="4849458"/>
            <a:ext cx="536359" cy="536359"/>
          </a:xfrm>
          <a:prstGeom prst="rect">
            <a:avLst/>
          </a:prstGeom>
        </p:spPr>
      </p:pic>
      <p:sp>
        <p:nvSpPr>
          <p:cNvPr id="21" name="TextBox 20"/>
          <p:cNvSpPr txBox="1"/>
          <p:nvPr/>
        </p:nvSpPr>
        <p:spPr>
          <a:xfrm>
            <a:off x="3355422" y="4968272"/>
            <a:ext cx="8558784" cy="400110"/>
          </a:xfrm>
          <a:prstGeom prst="rect">
            <a:avLst/>
          </a:prstGeom>
          <a:noFill/>
        </p:spPr>
        <p:txBody>
          <a:bodyPr wrap="square" rtlCol="0">
            <a:spAutoFit/>
          </a:bodyPr>
          <a:lstStyle/>
          <a:p>
            <a:r>
              <a:rPr lang="ru-RU" sz="2000" dirty="0"/>
              <a:t>+380 552 494375, +38 095 59 29 149, +38 096 61 30 516</a:t>
            </a:r>
            <a:endParaRPr lang="en-US" sz="2000" dirty="0"/>
          </a:p>
        </p:txBody>
      </p:sp>
      <p:sp>
        <p:nvSpPr>
          <p:cNvPr id="22" name="TextBox 21"/>
          <p:cNvSpPr txBox="1"/>
          <p:nvPr/>
        </p:nvSpPr>
        <p:spPr>
          <a:xfrm>
            <a:off x="3451084" y="5758347"/>
            <a:ext cx="8558784" cy="400110"/>
          </a:xfrm>
          <a:prstGeom prst="rect">
            <a:avLst/>
          </a:prstGeom>
          <a:noFill/>
        </p:spPr>
        <p:txBody>
          <a:bodyPr wrap="square" rtlCol="0">
            <a:spAutoFit/>
          </a:bodyPr>
          <a:lstStyle/>
          <a:p>
            <a:r>
              <a:rPr lang="en-US" sz="2000" dirty="0"/>
              <a:t>EntranceExamination@ksu.ks.ua</a:t>
            </a:r>
          </a:p>
        </p:txBody>
      </p:sp>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9063" y="5665571"/>
            <a:ext cx="514356" cy="514356"/>
          </a:xfrm>
          <a:prstGeom prst="rect">
            <a:avLst/>
          </a:prstGeom>
        </p:spPr>
      </p:pic>
    </p:spTree>
    <p:extLst>
      <p:ext uri="{BB962C8B-B14F-4D97-AF65-F5344CB8AC3E}">
        <p14:creationId xmlns:p14="http://schemas.microsoft.com/office/powerpoint/2010/main" val="2961514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77112" y="73152"/>
            <a:ext cx="10515600" cy="620840"/>
          </a:xfrm>
        </p:spPr>
        <p:txBody>
          <a:bodyPr>
            <a:normAutofit/>
          </a:bodyPr>
          <a:lstStyle/>
          <a:p>
            <a:r>
              <a:rPr lang="uk-UA" sz="3600" b="1" dirty="0">
                <a:latin typeface="+mn-lt"/>
              </a:rPr>
              <a:t>Реалізація програми «Подвійний диплом»:</a:t>
            </a:r>
            <a:endParaRPr lang="ru-RU" sz="3600" b="1" dirty="0">
              <a:latin typeface="+mn-lt"/>
            </a:endParaRPr>
          </a:p>
        </p:txBody>
      </p:sp>
      <p:sp>
        <p:nvSpPr>
          <p:cNvPr id="3" name="Объект 2"/>
          <p:cNvSpPr>
            <a:spLocks noGrp="1"/>
          </p:cNvSpPr>
          <p:nvPr>
            <p:ph idx="1"/>
          </p:nvPr>
        </p:nvSpPr>
        <p:spPr>
          <a:xfrm>
            <a:off x="1277112" y="995744"/>
            <a:ext cx="10418064" cy="4351338"/>
          </a:xfrm>
        </p:spPr>
        <p:txBody>
          <a:bodyPr>
            <a:noAutofit/>
          </a:bodyPr>
          <a:lstStyle/>
          <a:p>
            <a:pPr marL="0" indent="0" algn="just">
              <a:buNone/>
            </a:pPr>
            <a:r>
              <a:rPr lang="uk-UA" sz="2200" dirty="0"/>
              <a:t>	Реалізація програми «Подвійний диплом»: програми подвійних дипломів – це спільні освітні програми українських і закордонних університетів, які дають можливість українським студентам одночасно проходити навчання за інтегрованими навчальними програмами у двох навчальних закладах різних країн та отримати два дипломи українського та європейського університетів. </a:t>
            </a:r>
            <a:endParaRPr lang="en-US" sz="2200" dirty="0"/>
          </a:p>
          <a:p>
            <a:pPr marL="0" indent="0" algn="just">
              <a:buNone/>
            </a:pPr>
            <a:r>
              <a:rPr lang="uk-UA" sz="2200" dirty="0"/>
              <a:t>	Згідно Програми «Подвійний диплом» студент навчається одночасно за спільними навчальними програмами двох університетів і є студентом обох навчальних закладів. Періоди навчання визначаються Сторонами та узгоджуються відповідно до спільних навчальних планів. </a:t>
            </a:r>
            <a:endParaRPr lang="en-US" sz="2200" dirty="0"/>
          </a:p>
          <a:p>
            <a:pPr marL="0" indent="0" algn="just">
              <a:buNone/>
            </a:pPr>
            <a:r>
              <a:rPr lang="uk-UA" sz="2200" dirty="0"/>
              <a:t>	Метою реалізації  програм подвійних дипломів  в Університеті є забезпечення можливостей студентам Херсонського державного університету  не тільки набути досвід навчання в закордонному університеті та розширити можливості професійної підготовки, але й підняти свій рівень конкурентоспроможності при майбутньому працевлаштуванні.</a:t>
            </a:r>
            <a:endParaRPr lang="ru-RU" sz="2200" dirty="0"/>
          </a:p>
          <a:p>
            <a:endParaRPr lang="ru-RU" sz="2200" dirty="0"/>
          </a:p>
        </p:txBody>
      </p:sp>
    </p:spTree>
    <p:extLst>
      <p:ext uri="{BB962C8B-B14F-4D97-AF65-F5344CB8AC3E}">
        <p14:creationId xmlns:p14="http://schemas.microsoft.com/office/powerpoint/2010/main" val="3744483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249680" y="314156"/>
            <a:ext cx="10436352" cy="1228471"/>
          </a:xfrm>
        </p:spPr>
        <p:txBody>
          <a:bodyPr>
            <a:noAutofit/>
          </a:bodyPr>
          <a:lstStyle/>
          <a:p>
            <a:pPr marL="0" indent="0">
              <a:buNone/>
            </a:pPr>
            <a:r>
              <a:rPr lang="uk-UA" sz="2600" dirty="0"/>
              <a:t>Співпраця ХДУ за програмою «Подвійний диплом» наразі відбувається з Поморською Академією в м. </a:t>
            </a:r>
            <a:r>
              <a:rPr lang="uk-UA" sz="2600" dirty="0" err="1"/>
              <a:t>Слупськ</a:t>
            </a:r>
            <a:r>
              <a:rPr lang="uk-UA" sz="2600" dirty="0"/>
              <a:t> (Республіка Польща) на </a:t>
            </a:r>
            <a:br>
              <a:rPr lang="en-US" sz="2600" dirty="0"/>
            </a:br>
            <a:r>
              <a:rPr lang="uk-UA" sz="2600" dirty="0"/>
              <a:t>4 факультетах: </a:t>
            </a:r>
            <a:endParaRPr lang="ru-RU" sz="2600" dirty="0"/>
          </a:p>
        </p:txBody>
      </p:sp>
      <p:graphicFrame>
        <p:nvGraphicFramePr>
          <p:cNvPr id="2" name="Схема 1"/>
          <p:cNvGraphicFramePr/>
          <p:nvPr>
            <p:extLst>
              <p:ext uri="{D42A27DB-BD31-4B8C-83A1-F6EECF244321}">
                <p14:modId xmlns:p14="http://schemas.microsoft.com/office/powerpoint/2010/main" val="1175482463"/>
              </p:ext>
            </p:extLst>
          </p:nvPr>
        </p:nvGraphicFramePr>
        <p:xfrm>
          <a:off x="1249680" y="1542627"/>
          <a:ext cx="10211816" cy="49221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6724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238504" y="471297"/>
            <a:ext cx="10515600" cy="907415"/>
          </a:xfrm>
        </p:spPr>
        <p:txBody>
          <a:bodyPr/>
          <a:lstStyle/>
          <a:p>
            <a:pPr marL="0" indent="0">
              <a:buNone/>
            </a:pPr>
            <a:r>
              <a:rPr lang="uk-UA" dirty="0"/>
              <a:t>Участь за програмою академічної мобільності </a:t>
            </a:r>
            <a:r>
              <a:rPr lang="en-US" dirty="0"/>
              <a:t>Erasmus</a:t>
            </a:r>
            <a:r>
              <a:rPr lang="uk-UA" dirty="0"/>
              <a:t>+ відбувається з </a:t>
            </a:r>
            <a:r>
              <a:rPr lang="ru-RU" dirty="0" err="1"/>
              <a:t>трьома</a:t>
            </a:r>
            <a:r>
              <a:rPr lang="uk-UA" dirty="0"/>
              <a:t> ЗВО:</a:t>
            </a:r>
            <a:endParaRPr lang="ru-RU" dirty="0"/>
          </a:p>
        </p:txBody>
      </p:sp>
      <p:graphicFrame>
        <p:nvGraphicFramePr>
          <p:cNvPr id="4" name="Схема 3"/>
          <p:cNvGraphicFramePr/>
          <p:nvPr>
            <p:extLst>
              <p:ext uri="{D42A27DB-BD31-4B8C-83A1-F6EECF244321}">
                <p14:modId xmlns:p14="http://schemas.microsoft.com/office/powerpoint/2010/main" val="3117023581"/>
              </p:ext>
            </p:extLst>
          </p:nvPr>
        </p:nvGraphicFramePr>
        <p:xfrm>
          <a:off x="1238504" y="1086443"/>
          <a:ext cx="10447528" cy="53661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Рисунок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80744" y="1547051"/>
            <a:ext cx="1225296" cy="1225296"/>
          </a:xfrm>
          <a:prstGeom prst="ellipse">
            <a:avLst/>
          </a:prstGeom>
        </p:spPr>
      </p:pic>
      <p:pic>
        <p:nvPicPr>
          <p:cNvPr id="5" name="Рисунок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65732" y="3079920"/>
            <a:ext cx="1379220" cy="1379220"/>
          </a:xfrm>
          <a:prstGeom prst="rect">
            <a:avLst/>
          </a:prstGeom>
        </p:spPr>
      </p:pic>
      <p:pic>
        <p:nvPicPr>
          <p:cNvPr id="6" name="Рисунок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80744" y="4766713"/>
            <a:ext cx="1201811" cy="1217170"/>
          </a:xfrm>
          <a:prstGeom prst="rect">
            <a:avLst/>
          </a:prstGeom>
        </p:spPr>
      </p:pic>
    </p:spTree>
    <p:extLst>
      <p:ext uri="{BB962C8B-B14F-4D97-AF65-F5344CB8AC3E}">
        <p14:creationId xmlns:p14="http://schemas.microsoft.com/office/powerpoint/2010/main" val="3892942181"/>
      </p:ext>
    </p:extLst>
  </p:cSld>
  <p:clrMapOvr>
    <a:masterClrMapping/>
  </p:clrMapOvr>
</p:sld>
</file>

<file path=ppt/theme/theme1.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791</TotalTime>
  <Words>2955</Words>
  <Application>Microsoft Office PowerPoint</Application>
  <PresentationFormat>Широкоэкранный</PresentationFormat>
  <Paragraphs>428</Paragraphs>
  <Slides>65</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65</vt:i4>
      </vt:variant>
    </vt:vector>
  </HeadingPairs>
  <TitlesOfParts>
    <vt:vector size="70" baseType="lpstr">
      <vt:lpstr>Arial</vt:lpstr>
      <vt:lpstr>Calibri</vt:lpstr>
      <vt:lpstr>Calibri Light</vt:lpstr>
      <vt:lpstr>Wingdings</vt:lpstr>
      <vt:lpstr>Office Theme</vt:lpstr>
      <vt:lpstr>Херсонський державний університет</vt:lpstr>
      <vt:lpstr>Презентация PowerPoint</vt:lpstr>
      <vt:lpstr>Зміст</vt:lpstr>
      <vt:lpstr>Зміст</vt:lpstr>
      <vt:lpstr>Презентация PowerPoint</vt:lpstr>
      <vt:lpstr>Презентация PowerPoint</vt:lpstr>
      <vt:lpstr>Реалізація програми «Подвійний диплом»:</vt:lpstr>
      <vt:lpstr>Презентация PowerPoint</vt:lpstr>
      <vt:lpstr>Презентация PowerPoint</vt:lpstr>
      <vt:lpstr>Реалізація програм академічної мобільності з зарубіжними університетами:</vt:lpstr>
      <vt:lpstr>Презентация PowerPoint</vt:lpstr>
      <vt:lpstr>Презентация PowerPoint</vt:lpstr>
      <vt:lpstr>Презентация PowerPoint</vt:lpstr>
      <vt:lpstr>Офіційні Telegram канали</vt:lpstr>
      <vt:lpstr>Презентация PowerPoint</vt:lpstr>
      <vt:lpstr>Презентация PowerPoint</vt:lpstr>
      <vt:lpstr>Презентация PowerPoint</vt:lpstr>
      <vt:lpstr>Презентация PowerPoint</vt:lpstr>
      <vt:lpstr>Кількість студентів</vt:lpstr>
      <vt:lpstr>Рівні підготовки (бакалавр, магістр) </vt:lpstr>
      <vt:lpstr>Освітній процес</vt:lpstr>
      <vt:lpstr>Як студенти ХДУ впливають на якість освітнього процесу?</vt:lpstr>
      <vt:lpstr>Презентация PowerPoint</vt:lpstr>
      <vt:lpstr>Презентация PowerPoint</vt:lpstr>
      <vt:lpstr>Академічна доброчесність</vt:lpstr>
      <vt:lpstr>Дистанційне навчання в ХДУ</vt:lpstr>
      <vt:lpstr>Презентация PowerPoint</vt:lpstr>
      <vt:lpstr>Як користуватись системою дистанційного навчання «Херсонський віртуальний університет»?</vt:lpstr>
      <vt:lpstr>Антикорупція:</vt:lpstr>
      <vt:lpstr>Можливості для студентів ХДУ!</vt:lpstr>
      <vt:lpstr>Презентация PowerPoint</vt:lpstr>
      <vt:lpstr>Людський капітал: </vt:lpstr>
      <vt:lpstr>Презентация PowerPoint</vt:lpstr>
      <vt:lpstr>Презентация PowerPoint</vt:lpstr>
      <vt:lpstr>За результатами роботи наукових колективів на території Херсонської області було створено 3 Національні природні парки:</vt:lpstr>
      <vt:lpstr>Презентация PowerPoint</vt:lpstr>
      <vt:lpstr>Наукове товариство студентів, аспірантів, докторантів та молодих учених</vt:lpstr>
      <vt:lpstr>В університеті протягом 2019 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Наукова бібліотека</vt:lpstr>
      <vt:lpstr>Презентация PowerPoint</vt:lpstr>
      <vt:lpstr>Презентация PowerPoint</vt:lpstr>
      <vt:lpstr>Інформаційно-бібліографічне та інформаційно-аналітичне забезпечення наукової діяльності:</vt:lpstr>
      <vt:lpstr>Сервісний центр Наукової бібліотеки</vt:lpstr>
      <vt:lpstr>Первинна профспілкова організація студентів</vt:lpstr>
      <vt:lpstr>Склад профспілкового комітету студентів ХДУ:</vt:lpstr>
      <vt:lpstr>Соціально-психологічна служба</vt:lpstr>
      <vt:lpstr>Робота соціально-психологічної служби ведеться за наступними напрямами: </vt:lpstr>
      <vt:lpstr>Спортивні клуби</vt:lpstr>
      <vt:lpstr>Презентация PowerPoint</vt:lpstr>
      <vt:lpstr>Волонтерський центр «Власний вибір»</vt:lpstr>
      <vt:lpstr>Соціальний проєкт розвитку активних видів туризму «Мандруймо Херсонщиною»</vt:lpstr>
      <vt:lpstr>Мета проєкту:</vt:lpstr>
      <vt:lpstr>Цільова аудиторія: мешканці та гості Херсонської області.</vt:lpstr>
      <vt:lpstr>Нормативно-правова база регулювання освітнього процесу в ХДУ</vt:lpstr>
      <vt:lpstr>Відомі випускники університету</vt:lpstr>
      <vt:lpstr>Презентация PowerPoint</vt:lpstr>
      <vt:lpstr>Презентация PowerPoint</vt:lpstr>
      <vt:lpstr>Корисна інформація</vt:lpstr>
      <vt:lpstr>Контакти</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User</dc:creator>
  <cp:lastModifiedBy>Слизькоуха Анастасія Романівна</cp:lastModifiedBy>
  <cp:revision>230</cp:revision>
  <cp:lastPrinted>2020-03-26T10:05:47Z</cp:lastPrinted>
  <dcterms:created xsi:type="dcterms:W3CDTF">2019-02-21T15:01:25Z</dcterms:created>
  <dcterms:modified xsi:type="dcterms:W3CDTF">2020-03-26T11:28:14Z</dcterms:modified>
</cp:coreProperties>
</file>